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60" r:id="rId4"/>
    <p:sldId id="294" r:id="rId5"/>
    <p:sldId id="293" r:id="rId6"/>
    <p:sldId id="299" r:id="rId7"/>
    <p:sldId id="303" r:id="rId8"/>
    <p:sldId id="298" r:id="rId9"/>
    <p:sldId id="308" r:id="rId10"/>
    <p:sldId id="309" r:id="rId11"/>
    <p:sldId id="310" r:id="rId12"/>
    <p:sldId id="311" r:id="rId13"/>
    <p:sldId id="312" r:id="rId14"/>
    <p:sldId id="314" r:id="rId15"/>
    <p:sldId id="313" r:id="rId16"/>
    <p:sldId id="315" r:id="rId17"/>
    <p:sldId id="316" r:id="rId18"/>
    <p:sldId id="317" r:id="rId19"/>
    <p:sldId id="318" r:id="rId20"/>
    <p:sldId id="319" r:id="rId21"/>
    <p:sldId id="320" r:id="rId22"/>
    <p:sldId id="301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9F7A"/>
    <a:srgbClr val="FFFFFF"/>
    <a:srgbClr val="A2CAC5"/>
    <a:srgbClr val="B4AA7A"/>
    <a:srgbClr val="9F8043"/>
    <a:srgbClr val="AB9537"/>
    <a:srgbClr val="CAAB52"/>
    <a:srgbClr val="96D0D6"/>
    <a:srgbClr val="90DCC4"/>
    <a:srgbClr val="98D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28709" autoAdjust="0"/>
  </p:normalViewPr>
  <p:slideViewPr>
    <p:cSldViewPr>
      <p:cViewPr varScale="1">
        <p:scale>
          <a:sx n="31" d="100"/>
          <a:sy n="31" d="100"/>
        </p:scale>
        <p:origin x="39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수량</c:v>
                </c:pt>
              </c:strCache>
            </c:strRef>
          </c:tx>
          <c:spPr>
            <a:solidFill>
              <a:srgbClr val="CB9F72"/>
            </a:solidFill>
            <a:ln w="19050">
              <a:noFill/>
            </a:ln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D7F9-45FB-A714-1DA426BEA3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1~3회</c:v>
                </c:pt>
                <c:pt idx="1">
                  <c:v>4~7회</c:v>
                </c:pt>
                <c:pt idx="2">
                  <c:v>8~12회</c:v>
                </c:pt>
                <c:pt idx="3">
                  <c:v>13회 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26.4</c:v>
                </c:pt>
                <c:pt idx="1">
                  <c:v>30.7</c:v>
                </c:pt>
                <c:pt idx="2">
                  <c:v>19.399999999999999</c:v>
                </c:pt>
                <c:pt idx="3">
                  <c:v>23.5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F9-45FB-A714-1DA426BEA3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1470720"/>
        <c:axId val="61273152"/>
      </c:barChart>
      <c:catAx>
        <c:axId val="61470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61273152"/>
        <c:crosses val="autoZero"/>
        <c:auto val="1"/>
        <c:lblAlgn val="ctr"/>
        <c:lblOffset val="100"/>
        <c:noMultiLvlLbl val="0"/>
      </c:catAx>
      <c:valAx>
        <c:axId val="612731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4707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CBB4D-D834-45CD-A27F-F9E77518926A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50C33-EF4B-4CBB-8BD5-6A19F556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022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2018 </a:t>
            </a:r>
            <a:r>
              <a:rPr lang="ko-KR" altLang="en-US" dirty="0" err="1"/>
              <a:t>캡스톤</a:t>
            </a:r>
            <a:r>
              <a:rPr lang="ko-KR" altLang="en-US" dirty="0"/>
              <a:t> 디자인 프로젝트 </a:t>
            </a:r>
            <a:r>
              <a:rPr lang="en-US" altLang="ko-KR" dirty="0"/>
              <a:t>4</a:t>
            </a:r>
            <a:r>
              <a:rPr lang="ko-KR" altLang="en-US" dirty="0"/>
              <a:t>조 오장육부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20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프로젝트에서 제안된 시스템은 웹기반으로 설계 및 구현 되었고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요청이 많을 때 처리 속도가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느려진다는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웹의 최대 단점을 극복하기 위하여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요청이 많아 발생하는 서버 트래픽이 폭주할 때 여러 서버를 분산 시켜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증가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 저하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부하량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등을 고려하여 적절히 분산 시켜 줄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대의 서버 장애가 발생하여도 서비스 중단 없이 다른 서버로 적절히 자동으로 분배하여 서비스가 계속적으로 운용 가능하도록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시스템은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Tomcat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분산시켰고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 단에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로드밸런서인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위치시키고 연동하였습니다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4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sequential diagram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참고하여 데이터베이스를 구축하기 위해서 먼저 필요한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들과 각각의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 그리고 이를 연결하기 위한 관계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(relation)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79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설계를 위해 </a:t>
            </a:r>
            <a:r>
              <a:rPr lang="en-US" altLang="ko-KR" dirty="0" err="1"/>
              <a:t>Usecase</a:t>
            </a:r>
            <a:r>
              <a:rPr lang="en-US" altLang="ko-KR" dirty="0"/>
              <a:t> Diagram</a:t>
            </a:r>
            <a:r>
              <a:rPr lang="ko-KR" altLang="en-US" dirty="0"/>
              <a:t>을 만들었고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58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시스템의 흐름을 알기 위해 시퀀스 다이어그램을 만들었으며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661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Class</a:t>
            </a:r>
            <a:r>
              <a:rPr lang="ko-KR" altLang="en-US" dirty="0"/>
              <a:t>의 요소와 </a:t>
            </a:r>
            <a:r>
              <a:rPr lang="en-US" altLang="ko-KR" dirty="0"/>
              <a:t>Class</a:t>
            </a:r>
            <a:r>
              <a:rPr lang="ko-KR" altLang="en-US" dirty="0"/>
              <a:t>간의 관계를 알아보기 위해 </a:t>
            </a:r>
            <a:r>
              <a:rPr lang="en-US" altLang="ko-KR" dirty="0"/>
              <a:t>class Diagram</a:t>
            </a:r>
            <a:r>
              <a:rPr lang="ko-KR" altLang="en-US" dirty="0"/>
              <a:t>을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96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그림은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Oriental medical 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시스템 구조입니다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유저 인터페이스를 통해서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취하게 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톰캣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서버를 통해서 스프링 내부의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Dispatcher Servlet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해당 요청을 각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맵핑되어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컨트롤러에게 전달해주게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후 컨트롤러는 해당 서비스를 해주게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976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그림은 로드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밸런싱을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추가하여 외부에서 들어오는 웹 또는 트래픽을 내부의 여러 대의 서버로 분산해서 처리하는 것을 그린 내용입니다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시스템과 차별화를 두기 위해서 사용자를 의사로 한정 짓지 않고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 사람들도 웹에서 진단을 받을 수 있도록 두대의 서버를 분리한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494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그림은 시스템 구조를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MVC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Model, View, Controller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기준으로 그린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요청을 보내면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연산을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연산 결과를 저장합니다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저장된 연산 결과를 바탕으로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사용자에게 결과를 나타냅니다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884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프로젝트의 개발언어로는 </a:t>
            </a:r>
            <a:r>
              <a:rPr lang="en-US" altLang="ko-KR" dirty="0"/>
              <a:t>jQuery, HTML, JS, CSS, JAVA </a:t>
            </a:r>
            <a:r>
              <a:rPr lang="ko-KR" altLang="en-US" dirty="0"/>
              <a:t>등이 사용되었고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98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프레임워크로는 </a:t>
            </a:r>
            <a:r>
              <a:rPr lang="en-US" altLang="ko-KR" dirty="0"/>
              <a:t>Spring MVC, AJAX, </a:t>
            </a:r>
            <a:r>
              <a:rPr lang="en-US" altLang="ko-KR" dirty="0" err="1"/>
              <a:t>MyBatis</a:t>
            </a:r>
            <a:r>
              <a:rPr lang="en-US" altLang="ko-KR" dirty="0"/>
              <a:t>, Bootstrap</a:t>
            </a:r>
            <a:r>
              <a:rPr lang="ko-KR" altLang="en-US" dirty="0"/>
              <a:t>이 사용되었으며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9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한의학 전문가 시스템을 개발해 웹 서비스 하는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25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라이브러리로는 </a:t>
            </a:r>
            <a:r>
              <a:rPr lang="en-US" altLang="ko-KR" dirty="0"/>
              <a:t>Maven</a:t>
            </a:r>
            <a:r>
              <a:rPr lang="ko-KR" altLang="en-US" dirty="0"/>
              <a:t>을 사용해 </a:t>
            </a:r>
            <a:r>
              <a:rPr lang="en-US" altLang="ko-KR" dirty="0"/>
              <a:t>Drools</a:t>
            </a:r>
            <a:r>
              <a:rPr lang="ko-KR" altLang="en-US" dirty="0"/>
              <a:t>와 </a:t>
            </a:r>
            <a:r>
              <a:rPr lang="en-US" altLang="ko-KR" dirty="0"/>
              <a:t>Jackson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 등을 포함시켰고</a:t>
            </a:r>
            <a:r>
              <a:rPr lang="en-US" altLang="ko-KR" dirty="0"/>
              <a:t>, </a:t>
            </a:r>
            <a:r>
              <a:rPr lang="ko-KR" altLang="en-US" dirty="0"/>
              <a:t>서버의 부담을 </a:t>
            </a:r>
            <a:r>
              <a:rPr lang="ko-KR" altLang="en-US" dirty="0" err="1"/>
              <a:t>줄여주기</a:t>
            </a:r>
            <a:r>
              <a:rPr lang="ko-KR" altLang="en-US" dirty="0"/>
              <a:t> 위해 </a:t>
            </a:r>
            <a:r>
              <a:rPr lang="ko-KR" altLang="en-US" dirty="0" err="1"/>
              <a:t>톰켓</a:t>
            </a:r>
            <a:r>
              <a:rPr lang="ko-KR" altLang="en-US" dirty="0"/>
              <a:t> 서버를 두어 앞단에서 관리가 가능하도록 했으며</a:t>
            </a:r>
            <a:r>
              <a:rPr lang="en-US" altLang="ko-KR" dirty="0"/>
              <a:t>, MySQL</a:t>
            </a:r>
            <a:r>
              <a:rPr lang="ko-KR" altLang="en-US" dirty="0"/>
              <a:t>을 통해 </a:t>
            </a:r>
            <a:r>
              <a:rPr lang="en-US" altLang="ko-KR" dirty="0" err="1"/>
              <a:t>DataBase</a:t>
            </a:r>
            <a:r>
              <a:rPr lang="ko-KR" altLang="en-US" dirty="0"/>
              <a:t>를 관리했습니다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90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프로젝트의 제한사항과 해결방안으로는</a:t>
            </a:r>
            <a:endParaRPr lang="en-US" altLang="ko-KR" dirty="0"/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도메인 지식 제한 사항 </a:t>
            </a: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 System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전문가의 지식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rule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기반이 되는 것으로 도메인을 결정함에 있어서 아무래도 도입가능한 도메인의 선정에 제한사항이 따릅니다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이러한 사항은 전문가와 협의를 통해서 좀 더 나은 사항을 만들어 낼 여지가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다른 분야의 전문가적 지식을 끌어와 다양한 방향을 가진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될 수 있는 다방면에서의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으로서의 발전가능성을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하고자 하였던 목표인 정확도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근접한 처방이 나오기 때문에 문제없이 해당 룰을 사용하고 그에 대한 처방을 정립하여 내려 주었으나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현실적인 면에서 팀 프로젝트를 진행 하는 데에서는 약재에 대한 정보를 모두 공개하는 데에는 제한적 요소가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따르기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어려움이 발생하였습니다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대응하여 사용자가 웹으로 사상체질과 함께 수지침 진단을 받아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만족할만한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 값을 나타내어 주는 것으로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도메인 분야에 대한 지식 제한이 되어 있어 애로 사항 발생 </a:t>
            </a: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경우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시스템의 가장 중요한 역할을 하게 되는데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명확하게 이루어지지 않는다면 현실적인 제한요소로서 걸림돌이 될 것으로 예상됩니다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해결하기 위해서는 초기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정립에 힘을 다하고 개발 단계에서 나오는 잘못된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수정이 필요한 부분에 대해서 지속적으로 수정해주며 바로잡았습니다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잘못된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피드백을 남기고 소스코드 전체가 아닌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파일만 수정하면 적용되도록 구현했습니다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UI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확장성의 문제 사항과 고려 내용 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 System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유저는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의사뿐만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아니라 일반 사람들도 사용하기 쉽도록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디자인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사용자에게 익숙하지 않고 독창적이기만 한 시스템을 개발한다면 처음 사용하는 사용자는 사용하기 불편하고 거부감을 느끼게 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어떤 식으로 거부감을 줄이고 친숙한 느낌을 나타내 줄 수 있을지가 현실적으로 마주한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고민이였습니다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팀원들 내부 회의를 지속적으로 함으로써 디자인을 수정해 나가고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사람들에게 사용 테스트를 해보는 것으로 의견을 받고 시행착오를 겪음으로써 해결해 나갔습니다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기반 서비스 동시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접속자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한계 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웹서비스를 실시하였을 때 환자 다수가 동시 접속 하게 되는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scalability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문제가 생길 것으로 예상되었습니다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 계획 단계에서는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tomcat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두어 동시 접속자들을 어느 정도 처리가능 한 상태로 두었지만 추후 기하급수적으로 늘어날 사용자를 고려하기 위해서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활용한 웹서버를 추가해 동시 접속 문제를 해결하고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보안과 관련된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웹서버가 공격을 받거나 해킹과 같은 피해가 발생했을 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피해를 최소화 시킬 수 있는 역할을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77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en-US" altLang="ko-KR" dirty="0"/>
              <a:t>4</a:t>
            </a:r>
            <a:r>
              <a:rPr lang="ko-KR" altLang="en-US" dirty="0"/>
              <a:t>조의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끝까지 경청해 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6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 프로젝트의 개요</a:t>
            </a:r>
            <a:r>
              <a:rPr lang="en-US" altLang="ko-KR" dirty="0"/>
              <a:t>, </a:t>
            </a:r>
            <a:r>
              <a:rPr lang="ko-KR" altLang="en-US" dirty="0"/>
              <a:t>추진 배경 및 필요성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개발 내용</a:t>
            </a:r>
            <a:r>
              <a:rPr lang="en-US" altLang="ko-KR" dirty="0"/>
              <a:t>, </a:t>
            </a:r>
            <a:r>
              <a:rPr lang="ko-KR" altLang="en-US" dirty="0"/>
              <a:t>시스템 기능 및 구조</a:t>
            </a:r>
            <a:r>
              <a:rPr lang="en-US" altLang="ko-KR" dirty="0"/>
              <a:t>, </a:t>
            </a:r>
            <a:r>
              <a:rPr lang="ko-KR" altLang="en-US" dirty="0"/>
              <a:t>활용</a:t>
            </a:r>
            <a:r>
              <a:rPr lang="en-US" altLang="ko-KR" dirty="0"/>
              <a:t> </a:t>
            </a:r>
            <a:r>
              <a:rPr lang="ko-KR" altLang="en-US" dirty="0"/>
              <a:t>또는 개발된 기술</a:t>
            </a:r>
            <a:r>
              <a:rPr lang="en-US" altLang="ko-KR" dirty="0"/>
              <a:t>, </a:t>
            </a:r>
            <a:r>
              <a:rPr lang="ko-KR" altLang="en-US" dirty="0"/>
              <a:t>제한요소 및 해결방안 순으로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09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국내외를 막론하고 신기술 분야를 통틀어 뜨거운 관심의 주제를 고르라면 당연 인공지능이라고 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병원과 학회에서도 인공지능이 화두로 등장하고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최근에는 국내 병원에 </a:t>
            </a:r>
            <a:r>
              <a:rPr lang="en-US" altLang="ko-KR" dirty="0"/>
              <a:t>IBM </a:t>
            </a:r>
            <a:r>
              <a:rPr lang="ko-KR" altLang="en-US" dirty="0"/>
              <a:t>왓슨이 잇따라 도입되며</a:t>
            </a:r>
            <a:r>
              <a:rPr lang="en-US" altLang="ko-KR" dirty="0"/>
              <a:t>, </a:t>
            </a:r>
            <a:r>
              <a:rPr lang="ko-KR" altLang="en-US" dirty="0"/>
              <a:t>한국 병원의 진료실도 인공지능을 본격적으로 활용하기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의료 분야에서 인공지능이 많이 개발되고 있는 추세이지만</a:t>
            </a:r>
            <a:r>
              <a:rPr lang="en-US" altLang="ko-KR" dirty="0"/>
              <a:t>, </a:t>
            </a:r>
            <a:r>
              <a:rPr lang="ko-KR" altLang="en-US" dirty="0"/>
              <a:t>아직까지 한방의료 분야로의 인공지능 개발은 거의 시작단계에 가깝습니다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한의학 분야의 수요가 작은 것은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보건복지부의 보도자료에 따르면</a:t>
            </a:r>
            <a:r>
              <a:rPr lang="en-US" altLang="ko-KR" dirty="0"/>
              <a:t>,  </a:t>
            </a:r>
            <a:r>
              <a:rPr lang="ko-KR" altLang="en-US" dirty="0"/>
              <a:t>전체 국민의 </a:t>
            </a:r>
            <a:r>
              <a:rPr lang="en-US" altLang="ko-KR" dirty="0"/>
              <a:t>84.2%</a:t>
            </a:r>
            <a:r>
              <a:rPr lang="ko-KR" altLang="en-US" dirty="0"/>
              <a:t>가 향후 한방의료를 이용할 의향이 있는 것으로 파악되었습니다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지난 </a:t>
            </a:r>
            <a:r>
              <a:rPr lang="en-US" altLang="ko-KR" dirty="0"/>
              <a:t>1</a:t>
            </a:r>
            <a:r>
              <a:rPr lang="ko-KR" altLang="en-US" dirty="0"/>
              <a:t>년간 한방 외래진료 이용 횟수는 평균 </a:t>
            </a:r>
            <a:r>
              <a:rPr lang="en-US" altLang="ko-KR" dirty="0"/>
              <a:t>11.6</a:t>
            </a:r>
            <a:r>
              <a:rPr lang="ko-KR" altLang="en-US" dirty="0"/>
              <a:t>회 였으며</a:t>
            </a:r>
            <a:r>
              <a:rPr lang="en-US" altLang="ko-KR" dirty="0"/>
              <a:t>, 50</a:t>
            </a:r>
            <a:r>
              <a:rPr lang="ko-KR" altLang="en-US" dirty="0"/>
              <a:t>대 이상인 경우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명이 이용 의향이 있는 것으로 나타났습니다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ko-KR" altLang="en-US" dirty="0" err="1"/>
              <a:t>한의학는</a:t>
            </a:r>
            <a:r>
              <a:rPr lang="ko-KR" altLang="en-US" dirty="0"/>
              <a:t> 노령화 사회에서도 수요가 끊이지 않을 것으로 예상하고 있습니다</a:t>
            </a:r>
            <a:r>
              <a:rPr lang="en-US" altLang="ko-KR" dirty="0"/>
              <a:t>./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01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프로젝트의 원래 목표는 의사에게는 환자 만족도는 유지하면서 진단 시간을 단축시킬 수 있게 해주고</a:t>
            </a:r>
            <a:r>
              <a:rPr lang="en-US" altLang="ko-KR" dirty="0"/>
              <a:t>, </a:t>
            </a:r>
            <a:r>
              <a:rPr lang="ko-KR" altLang="en-US" dirty="0"/>
              <a:t>일반 사람들에게는 웹에 접속해 기본적인 진단을 받을 수 있도록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본 프로젝트가 완성 </a:t>
            </a:r>
            <a:r>
              <a:rPr lang="ko-KR" altLang="en-US" dirty="0" err="1"/>
              <a:t>됐을</a:t>
            </a:r>
            <a:r>
              <a:rPr lang="ko-KR" altLang="en-US" dirty="0"/>
              <a:t> 때 기존환자기록을 비교해 의사가 내린 처방과 한의학 </a:t>
            </a:r>
            <a:r>
              <a:rPr lang="en-US" altLang="ko-KR" dirty="0" err="1"/>
              <a:t>ExpertSystem</a:t>
            </a:r>
            <a:r>
              <a:rPr lang="ko-KR" altLang="en-US" dirty="0"/>
              <a:t>이 내린 처방의 결과가 </a:t>
            </a:r>
            <a:r>
              <a:rPr lang="en-US" altLang="ko-KR" dirty="0"/>
              <a:t>70%</a:t>
            </a:r>
            <a:r>
              <a:rPr lang="ko-KR" altLang="en-US" dirty="0"/>
              <a:t>이상 일치 하는 것을 목표로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944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사용자에게 </a:t>
            </a:r>
            <a:r>
              <a:rPr lang="en-US" altLang="ko-KR" dirty="0"/>
              <a:t>Rule</a:t>
            </a:r>
            <a:r>
              <a:rPr lang="ko-KR" altLang="en-US" dirty="0"/>
              <a:t>의 처방약의 모든 항목을 보여줄 수 없기 때문에 진단에 대한 처방을 수지침과 사상체질로 맵핑 시켜 보여줌으로써 사용자의 편의를 돕는 것을 목표로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29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저희는 프로젝트를 위해 </a:t>
            </a:r>
            <a:r>
              <a:rPr lang="en-US" altLang="ko-KR" dirty="0"/>
              <a:t>Drools</a:t>
            </a:r>
            <a:r>
              <a:rPr lang="ko-KR" altLang="en-US" dirty="0"/>
              <a:t>엔진을 연동했습니다</a:t>
            </a:r>
            <a:r>
              <a:rPr lang="en-US" altLang="ko-KR" dirty="0"/>
              <a:t>. Drools</a:t>
            </a:r>
            <a:r>
              <a:rPr lang="ko-KR" altLang="en-US" dirty="0"/>
              <a:t>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로직과 데이터를 분리할 수 있다는 장점이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아래의 그림과 같이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파일에는 데이터를 처리할 수 있는 로직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가장 적합한 결과값을 도출하도록 증상데이터와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비교하는 부분이고 데이터 부분은 시스템이 실행되면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전체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불러와서 클래스 내에 담아두고 검사할 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Drools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엔진을 이용하여 검사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8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그림은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Oriental medical Expert System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환자의 설문결과와 증상들을 확인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 진단 결과를 확인할 수 있는 페이지입니다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환자 검색을 통하여 설문에서 작성했던 데이터를 동적으로 요청페이지에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보여주도록 구현했습니다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환자이름을 검색했을 때 설문에서 작성하여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저장해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두었던 데이터를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비동기적 통신으로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타입으로 데이터를 불러옵니다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Myabatis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프레임워크를 이용해서 기존의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복잡한 소스를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줄일수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있었고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문서로 맵핑을 이용하여 데이터베이스 개발을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분리 시켰습니다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그림은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소스를 분리시킨 부분 중 일부 그림입니다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0C33-EF4B-4CBB-8BD5-6A19F556FD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2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7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24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22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79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4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01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7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6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68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23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8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A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8B3F7-1C3D-44D8-849D-6CD334134FFE}" type="datetimeFigureOut">
              <a:rPr lang="ko-KR" altLang="en-US" smtClean="0"/>
              <a:t>2018. 5. 30.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AA3FE-E58A-4F51-B0B0-8E9E0D61A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40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gif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emf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3848054" y="1573008"/>
            <a:ext cx="56405" cy="696218"/>
          </a:xfrm>
          <a:prstGeom prst="roundRect">
            <a:avLst>
              <a:gd name="adj" fmla="val 244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60663" y="1553103"/>
            <a:ext cx="56405" cy="696218"/>
          </a:xfrm>
          <a:prstGeom prst="roundRect">
            <a:avLst>
              <a:gd name="adj" fmla="val 244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81039" y="1216009"/>
            <a:ext cx="2113657" cy="627201"/>
          </a:xfrm>
          <a:prstGeom prst="roundRect">
            <a:avLst>
              <a:gd name="adj" fmla="val 24487"/>
            </a:avLst>
          </a:prstGeom>
          <a:solidFill>
            <a:srgbClr val="584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525175" y="2079712"/>
            <a:ext cx="2447159" cy="2365426"/>
          </a:xfrm>
          <a:prstGeom prst="roundRect">
            <a:avLst>
              <a:gd name="adj" fmla="val 5964"/>
            </a:avLst>
          </a:prstGeom>
          <a:solidFill>
            <a:srgbClr val="584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사다리꼴 4"/>
          <p:cNvSpPr/>
          <p:nvPr/>
        </p:nvSpPr>
        <p:spPr>
          <a:xfrm>
            <a:off x="3431740" y="2823664"/>
            <a:ext cx="2558144" cy="1001483"/>
          </a:xfrm>
          <a:prstGeom prst="trapezoid">
            <a:avLst>
              <a:gd name="adj" fmla="val 72606"/>
            </a:avLst>
          </a:prstGeom>
          <a:solidFill>
            <a:srgbClr val="E6E5EB"/>
          </a:solidFill>
          <a:ln w="565150" cap="rnd">
            <a:solidFill>
              <a:srgbClr val="E6E5E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90263" y="459202"/>
            <a:ext cx="1478051" cy="3164834"/>
            <a:chOff x="8268090" y="459195"/>
            <a:chExt cx="2971800" cy="4772462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8898957" y="3350828"/>
              <a:ext cx="1720552" cy="1880829"/>
              <a:chOff x="3132" y="990"/>
              <a:chExt cx="1417" cy="1549"/>
            </a:xfrm>
          </p:grpSpPr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3804" y="1682"/>
                <a:ext cx="329" cy="528"/>
              </a:xfrm>
              <a:custGeom>
                <a:avLst/>
                <a:gdLst>
                  <a:gd name="T0" fmla="*/ 1301 w 1301"/>
                  <a:gd name="T1" fmla="*/ 2798 h 3409"/>
                  <a:gd name="T2" fmla="*/ 1084 w 1301"/>
                  <a:gd name="T3" fmla="*/ 3409 h 3409"/>
                  <a:gd name="T4" fmla="*/ 576 w 1301"/>
                  <a:gd name="T5" fmla="*/ 3009 h 3409"/>
                  <a:gd name="T6" fmla="*/ 0 w 1301"/>
                  <a:gd name="T7" fmla="*/ 63 h 3409"/>
                  <a:gd name="T8" fmla="*/ 219 w 1301"/>
                  <a:gd name="T9" fmla="*/ 0 h 3409"/>
                  <a:gd name="T10" fmla="*/ 1301 w 1301"/>
                  <a:gd name="T11" fmla="*/ 2798 h 3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1" h="3409">
                    <a:moveTo>
                      <a:pt x="1301" y="2798"/>
                    </a:moveTo>
                    <a:lnTo>
                      <a:pt x="1084" y="3409"/>
                    </a:lnTo>
                    <a:lnTo>
                      <a:pt x="576" y="3009"/>
                    </a:lnTo>
                    <a:lnTo>
                      <a:pt x="0" y="63"/>
                    </a:lnTo>
                    <a:lnTo>
                      <a:pt x="219" y="0"/>
                    </a:lnTo>
                    <a:lnTo>
                      <a:pt x="1301" y="2798"/>
                    </a:lnTo>
                    <a:close/>
                  </a:path>
                </a:pathLst>
              </a:custGeom>
              <a:solidFill>
                <a:srgbClr val="EA5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3563" y="1693"/>
                <a:ext cx="554" cy="846"/>
              </a:xfrm>
              <a:custGeom>
                <a:avLst/>
                <a:gdLst>
                  <a:gd name="T0" fmla="*/ 1663 w 1663"/>
                  <a:gd name="T1" fmla="*/ 3898 h 4914"/>
                  <a:gd name="T2" fmla="*/ 832 w 1663"/>
                  <a:gd name="T3" fmla="*/ 4914 h 4914"/>
                  <a:gd name="T4" fmla="*/ 0 w 1663"/>
                  <a:gd name="T5" fmla="*/ 3898 h 4914"/>
                  <a:gd name="T6" fmla="*/ 569 w 1663"/>
                  <a:gd name="T7" fmla="*/ 0 h 4914"/>
                  <a:gd name="T8" fmla="*/ 1096 w 1663"/>
                  <a:gd name="T9" fmla="*/ 0 h 4914"/>
                  <a:gd name="T10" fmla="*/ 1663 w 1663"/>
                  <a:gd name="T11" fmla="*/ 3898 h 4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3" h="4914">
                    <a:moveTo>
                      <a:pt x="1663" y="3898"/>
                    </a:moveTo>
                    <a:lnTo>
                      <a:pt x="832" y="4914"/>
                    </a:lnTo>
                    <a:lnTo>
                      <a:pt x="0" y="3898"/>
                    </a:lnTo>
                    <a:lnTo>
                      <a:pt x="569" y="0"/>
                    </a:lnTo>
                    <a:lnTo>
                      <a:pt x="1096" y="0"/>
                    </a:lnTo>
                    <a:lnTo>
                      <a:pt x="1663" y="3898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3675" y="1419"/>
                <a:ext cx="331" cy="274"/>
              </a:xfrm>
              <a:custGeom>
                <a:avLst/>
                <a:gdLst>
                  <a:gd name="T0" fmla="*/ 759 w 991"/>
                  <a:gd name="T1" fmla="*/ 821 h 821"/>
                  <a:gd name="T2" fmla="*/ 232 w 991"/>
                  <a:gd name="T3" fmla="*/ 821 h 821"/>
                  <a:gd name="T4" fmla="*/ 0 w 991"/>
                  <a:gd name="T5" fmla="*/ 289 h 821"/>
                  <a:gd name="T6" fmla="*/ 98 w 991"/>
                  <a:gd name="T7" fmla="*/ 0 h 821"/>
                  <a:gd name="T8" fmla="*/ 893 w 991"/>
                  <a:gd name="T9" fmla="*/ 0 h 821"/>
                  <a:gd name="T10" fmla="*/ 991 w 991"/>
                  <a:gd name="T11" fmla="*/ 289 h 821"/>
                  <a:gd name="T12" fmla="*/ 759 w 991"/>
                  <a:gd name="T13" fmla="*/ 821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1" h="821">
                    <a:moveTo>
                      <a:pt x="759" y="821"/>
                    </a:moveTo>
                    <a:lnTo>
                      <a:pt x="232" y="821"/>
                    </a:lnTo>
                    <a:lnTo>
                      <a:pt x="0" y="289"/>
                    </a:lnTo>
                    <a:lnTo>
                      <a:pt x="98" y="0"/>
                    </a:lnTo>
                    <a:lnTo>
                      <a:pt x="893" y="0"/>
                    </a:lnTo>
                    <a:lnTo>
                      <a:pt x="991" y="289"/>
                    </a:lnTo>
                    <a:lnTo>
                      <a:pt x="759" y="821"/>
                    </a:lnTo>
                    <a:close/>
                  </a:path>
                </a:pathLst>
              </a:custGeom>
              <a:solidFill>
                <a:srgbClr val="EA5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3132" y="990"/>
                <a:ext cx="708" cy="872"/>
              </a:xfrm>
              <a:custGeom>
                <a:avLst/>
                <a:gdLst>
                  <a:gd name="T0" fmla="*/ 0 w 2125"/>
                  <a:gd name="T1" fmla="*/ 559 h 2616"/>
                  <a:gd name="T2" fmla="*/ 1015 w 2125"/>
                  <a:gd name="T3" fmla="*/ 2616 h 2616"/>
                  <a:gd name="T4" fmla="*/ 2125 w 2125"/>
                  <a:gd name="T5" fmla="*/ 1288 h 2616"/>
                  <a:gd name="T6" fmla="*/ 236 w 2125"/>
                  <a:gd name="T7" fmla="*/ 0 h 2616"/>
                  <a:gd name="T8" fmla="*/ 0 w 2125"/>
                  <a:gd name="T9" fmla="*/ 559 h 2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5" h="2616">
                    <a:moveTo>
                      <a:pt x="0" y="559"/>
                    </a:moveTo>
                    <a:lnTo>
                      <a:pt x="1015" y="2616"/>
                    </a:lnTo>
                    <a:lnTo>
                      <a:pt x="2125" y="1288"/>
                    </a:lnTo>
                    <a:lnTo>
                      <a:pt x="236" y="0"/>
                    </a:lnTo>
                    <a:lnTo>
                      <a:pt x="0" y="55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3840" y="990"/>
                <a:ext cx="709" cy="872"/>
              </a:xfrm>
              <a:custGeom>
                <a:avLst/>
                <a:gdLst>
                  <a:gd name="T0" fmla="*/ 1890 w 2126"/>
                  <a:gd name="T1" fmla="*/ 0 h 2616"/>
                  <a:gd name="T2" fmla="*/ 0 w 2126"/>
                  <a:gd name="T3" fmla="*/ 1288 h 2616"/>
                  <a:gd name="T4" fmla="*/ 1111 w 2126"/>
                  <a:gd name="T5" fmla="*/ 2616 h 2616"/>
                  <a:gd name="T6" fmla="*/ 2126 w 2126"/>
                  <a:gd name="T7" fmla="*/ 559 h 2616"/>
                  <a:gd name="T8" fmla="*/ 1890 w 2126"/>
                  <a:gd name="T9" fmla="*/ 0 h 2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6" h="2616">
                    <a:moveTo>
                      <a:pt x="1890" y="0"/>
                    </a:moveTo>
                    <a:lnTo>
                      <a:pt x="0" y="1288"/>
                    </a:lnTo>
                    <a:lnTo>
                      <a:pt x="1111" y="2616"/>
                    </a:lnTo>
                    <a:lnTo>
                      <a:pt x="2126" y="559"/>
                    </a:lnTo>
                    <a:lnTo>
                      <a:pt x="189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8268090" y="459195"/>
              <a:ext cx="2971800" cy="3565526"/>
              <a:chOff x="8172378" y="1002685"/>
              <a:chExt cx="2971800" cy="3565526"/>
            </a:xfrm>
          </p:grpSpPr>
          <p:sp>
            <p:nvSpPr>
              <p:cNvPr id="10" name="Freeform 67"/>
              <p:cNvSpPr>
                <a:spLocks/>
              </p:cNvSpPr>
              <p:nvPr/>
            </p:nvSpPr>
            <p:spPr bwMode="auto">
              <a:xfrm>
                <a:off x="8172378" y="1982173"/>
                <a:ext cx="2968625" cy="2586038"/>
              </a:xfrm>
              <a:custGeom>
                <a:avLst/>
                <a:gdLst>
                  <a:gd name="T0" fmla="*/ 5302 w 5608"/>
                  <a:gd name="T1" fmla="*/ 3073 h 4886"/>
                  <a:gd name="T2" fmla="*/ 5017 w 5608"/>
                  <a:gd name="T3" fmla="*/ 3321 h 4886"/>
                  <a:gd name="T4" fmla="*/ 4731 w 5608"/>
                  <a:gd name="T5" fmla="*/ 3403 h 4886"/>
                  <a:gd name="T6" fmla="*/ 4552 w 5608"/>
                  <a:gd name="T7" fmla="*/ 3632 h 4886"/>
                  <a:gd name="T8" fmla="*/ 4251 w 5608"/>
                  <a:gd name="T9" fmla="*/ 4058 h 4886"/>
                  <a:gd name="T10" fmla="*/ 3913 w 5608"/>
                  <a:gd name="T11" fmla="*/ 4413 h 4886"/>
                  <a:gd name="T12" fmla="*/ 3544 w 5608"/>
                  <a:gd name="T13" fmla="*/ 4679 h 4886"/>
                  <a:gd name="T14" fmla="*/ 3150 w 5608"/>
                  <a:gd name="T15" fmla="*/ 4842 h 4886"/>
                  <a:gd name="T16" fmla="*/ 2806 w 5608"/>
                  <a:gd name="T17" fmla="*/ 4886 h 4886"/>
                  <a:gd name="T18" fmla="*/ 2460 w 5608"/>
                  <a:gd name="T19" fmla="*/ 4842 h 4886"/>
                  <a:gd name="T20" fmla="*/ 2066 w 5608"/>
                  <a:gd name="T21" fmla="*/ 4676 h 4886"/>
                  <a:gd name="T22" fmla="*/ 1697 w 5608"/>
                  <a:gd name="T23" fmla="*/ 4408 h 4886"/>
                  <a:gd name="T24" fmla="*/ 1360 w 5608"/>
                  <a:gd name="T25" fmla="*/ 4054 h 4886"/>
                  <a:gd name="T26" fmla="*/ 1059 w 5608"/>
                  <a:gd name="T27" fmla="*/ 3631 h 4886"/>
                  <a:gd name="T28" fmla="*/ 881 w 5608"/>
                  <a:gd name="T29" fmla="*/ 3402 h 4886"/>
                  <a:gd name="T30" fmla="*/ 593 w 5608"/>
                  <a:gd name="T31" fmla="*/ 3317 h 4886"/>
                  <a:gd name="T32" fmla="*/ 308 w 5608"/>
                  <a:gd name="T33" fmla="*/ 3073 h 4886"/>
                  <a:gd name="T34" fmla="*/ 142 w 5608"/>
                  <a:gd name="T35" fmla="*/ 2826 h 4886"/>
                  <a:gd name="T36" fmla="*/ 3 w 5608"/>
                  <a:gd name="T37" fmla="*/ 2388 h 4886"/>
                  <a:gd name="T38" fmla="*/ 49 w 5608"/>
                  <a:gd name="T39" fmla="*/ 2061 h 4886"/>
                  <a:gd name="T40" fmla="*/ 145 w 5608"/>
                  <a:gd name="T41" fmla="*/ 1943 h 4886"/>
                  <a:gd name="T42" fmla="*/ 276 w 5608"/>
                  <a:gd name="T43" fmla="*/ 1891 h 4886"/>
                  <a:gd name="T44" fmla="*/ 377 w 5608"/>
                  <a:gd name="T45" fmla="*/ 1963 h 4886"/>
                  <a:gd name="T46" fmla="*/ 687 w 5608"/>
                  <a:gd name="T47" fmla="*/ 2494 h 4886"/>
                  <a:gd name="T48" fmla="*/ 678 w 5608"/>
                  <a:gd name="T49" fmla="*/ 2208 h 4886"/>
                  <a:gd name="T50" fmla="*/ 744 w 5608"/>
                  <a:gd name="T51" fmla="*/ 1705 h 4886"/>
                  <a:gd name="T52" fmla="*/ 1019 w 5608"/>
                  <a:gd name="T53" fmla="*/ 1119 h 4886"/>
                  <a:gd name="T54" fmla="*/ 1213 w 5608"/>
                  <a:gd name="T55" fmla="*/ 642 h 4886"/>
                  <a:gd name="T56" fmla="*/ 1254 w 5608"/>
                  <a:gd name="T57" fmla="*/ 108 h 4886"/>
                  <a:gd name="T58" fmla="*/ 1301 w 5608"/>
                  <a:gd name="T59" fmla="*/ 108 h 4886"/>
                  <a:gd name="T60" fmla="*/ 1553 w 5608"/>
                  <a:gd name="T61" fmla="*/ 395 h 4886"/>
                  <a:gd name="T62" fmla="*/ 1942 w 5608"/>
                  <a:gd name="T63" fmla="*/ 619 h 4886"/>
                  <a:gd name="T64" fmla="*/ 2351 w 5608"/>
                  <a:gd name="T65" fmla="*/ 688 h 4886"/>
                  <a:gd name="T66" fmla="*/ 2683 w 5608"/>
                  <a:gd name="T67" fmla="*/ 657 h 4886"/>
                  <a:gd name="T68" fmla="*/ 3068 w 5608"/>
                  <a:gd name="T69" fmla="*/ 544 h 4886"/>
                  <a:gd name="T70" fmla="*/ 3429 w 5608"/>
                  <a:gd name="T71" fmla="*/ 375 h 4886"/>
                  <a:gd name="T72" fmla="*/ 3603 w 5608"/>
                  <a:gd name="T73" fmla="*/ 562 h 4886"/>
                  <a:gd name="T74" fmla="*/ 4092 w 5608"/>
                  <a:gd name="T75" fmla="*/ 572 h 4886"/>
                  <a:gd name="T76" fmla="*/ 4449 w 5608"/>
                  <a:gd name="T77" fmla="*/ 706 h 4886"/>
                  <a:gd name="T78" fmla="*/ 4691 w 5608"/>
                  <a:gd name="T79" fmla="*/ 935 h 4886"/>
                  <a:gd name="T80" fmla="*/ 4840 w 5608"/>
                  <a:gd name="T81" fmla="*/ 1233 h 4886"/>
                  <a:gd name="T82" fmla="*/ 4919 w 5608"/>
                  <a:gd name="T83" fmla="*/ 1627 h 4886"/>
                  <a:gd name="T84" fmla="*/ 4901 w 5608"/>
                  <a:gd name="T85" fmla="*/ 2297 h 4886"/>
                  <a:gd name="T86" fmla="*/ 4793 w 5608"/>
                  <a:gd name="T87" fmla="*/ 2841 h 4886"/>
                  <a:gd name="T88" fmla="*/ 5046 w 5608"/>
                  <a:gd name="T89" fmla="*/ 2476 h 4886"/>
                  <a:gd name="T90" fmla="*/ 5311 w 5608"/>
                  <a:gd name="T91" fmla="*/ 1891 h 4886"/>
                  <a:gd name="T92" fmla="*/ 5426 w 5608"/>
                  <a:gd name="T93" fmla="*/ 1930 h 4886"/>
                  <a:gd name="T94" fmla="*/ 5524 w 5608"/>
                  <a:gd name="T95" fmla="*/ 2013 h 4886"/>
                  <a:gd name="T96" fmla="*/ 5593 w 5608"/>
                  <a:gd name="T97" fmla="*/ 2162 h 4886"/>
                  <a:gd name="T98" fmla="*/ 5583 w 5608"/>
                  <a:gd name="T99" fmla="*/ 2526 h 4886"/>
                  <a:gd name="T100" fmla="*/ 5426 w 5608"/>
                  <a:gd name="T101" fmla="*/ 2899 h 4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608" h="4886">
                    <a:moveTo>
                      <a:pt x="5426" y="2899"/>
                    </a:moveTo>
                    <a:lnTo>
                      <a:pt x="5387" y="2961"/>
                    </a:lnTo>
                    <a:lnTo>
                      <a:pt x="5302" y="3073"/>
                    </a:lnTo>
                    <a:lnTo>
                      <a:pt x="5212" y="3173"/>
                    </a:lnTo>
                    <a:lnTo>
                      <a:pt x="5115" y="3255"/>
                    </a:lnTo>
                    <a:lnTo>
                      <a:pt x="5017" y="3321"/>
                    </a:lnTo>
                    <a:lnTo>
                      <a:pt x="4919" y="3369"/>
                    </a:lnTo>
                    <a:lnTo>
                      <a:pt x="4823" y="3396"/>
                    </a:lnTo>
                    <a:lnTo>
                      <a:pt x="4731" y="3403"/>
                    </a:lnTo>
                    <a:lnTo>
                      <a:pt x="4686" y="3399"/>
                    </a:lnTo>
                    <a:lnTo>
                      <a:pt x="4643" y="3478"/>
                    </a:lnTo>
                    <a:lnTo>
                      <a:pt x="4552" y="3632"/>
                    </a:lnTo>
                    <a:lnTo>
                      <a:pt x="4456" y="3782"/>
                    </a:lnTo>
                    <a:lnTo>
                      <a:pt x="4355" y="3923"/>
                    </a:lnTo>
                    <a:lnTo>
                      <a:pt x="4251" y="4058"/>
                    </a:lnTo>
                    <a:lnTo>
                      <a:pt x="4142" y="4185"/>
                    </a:lnTo>
                    <a:lnTo>
                      <a:pt x="4030" y="4303"/>
                    </a:lnTo>
                    <a:lnTo>
                      <a:pt x="3913" y="4413"/>
                    </a:lnTo>
                    <a:lnTo>
                      <a:pt x="3794" y="4512"/>
                    </a:lnTo>
                    <a:lnTo>
                      <a:pt x="3671" y="4601"/>
                    </a:lnTo>
                    <a:lnTo>
                      <a:pt x="3544" y="4679"/>
                    </a:lnTo>
                    <a:lnTo>
                      <a:pt x="3416" y="4745"/>
                    </a:lnTo>
                    <a:lnTo>
                      <a:pt x="3284" y="4800"/>
                    </a:lnTo>
                    <a:lnTo>
                      <a:pt x="3150" y="4842"/>
                    </a:lnTo>
                    <a:lnTo>
                      <a:pt x="3013" y="4871"/>
                    </a:lnTo>
                    <a:lnTo>
                      <a:pt x="2875" y="4885"/>
                    </a:lnTo>
                    <a:lnTo>
                      <a:pt x="2806" y="4886"/>
                    </a:lnTo>
                    <a:lnTo>
                      <a:pt x="2735" y="4885"/>
                    </a:lnTo>
                    <a:lnTo>
                      <a:pt x="2597" y="4871"/>
                    </a:lnTo>
                    <a:lnTo>
                      <a:pt x="2460" y="4842"/>
                    </a:lnTo>
                    <a:lnTo>
                      <a:pt x="2326" y="4799"/>
                    </a:lnTo>
                    <a:lnTo>
                      <a:pt x="2195" y="4744"/>
                    </a:lnTo>
                    <a:lnTo>
                      <a:pt x="2066" y="4676"/>
                    </a:lnTo>
                    <a:lnTo>
                      <a:pt x="1939" y="4598"/>
                    </a:lnTo>
                    <a:lnTo>
                      <a:pt x="1817" y="4508"/>
                    </a:lnTo>
                    <a:lnTo>
                      <a:pt x="1697" y="4408"/>
                    </a:lnTo>
                    <a:lnTo>
                      <a:pt x="1581" y="4299"/>
                    </a:lnTo>
                    <a:lnTo>
                      <a:pt x="1468" y="4181"/>
                    </a:lnTo>
                    <a:lnTo>
                      <a:pt x="1360" y="4054"/>
                    </a:lnTo>
                    <a:lnTo>
                      <a:pt x="1255" y="3920"/>
                    </a:lnTo>
                    <a:lnTo>
                      <a:pt x="1154" y="3777"/>
                    </a:lnTo>
                    <a:lnTo>
                      <a:pt x="1059" y="3631"/>
                    </a:lnTo>
                    <a:lnTo>
                      <a:pt x="967" y="3477"/>
                    </a:lnTo>
                    <a:lnTo>
                      <a:pt x="924" y="3399"/>
                    </a:lnTo>
                    <a:lnTo>
                      <a:pt x="881" y="3402"/>
                    </a:lnTo>
                    <a:lnTo>
                      <a:pt x="787" y="3393"/>
                    </a:lnTo>
                    <a:lnTo>
                      <a:pt x="691" y="3364"/>
                    </a:lnTo>
                    <a:lnTo>
                      <a:pt x="593" y="3317"/>
                    </a:lnTo>
                    <a:lnTo>
                      <a:pt x="495" y="3252"/>
                    </a:lnTo>
                    <a:lnTo>
                      <a:pt x="399" y="3170"/>
                    </a:lnTo>
                    <a:lnTo>
                      <a:pt x="308" y="3073"/>
                    </a:lnTo>
                    <a:lnTo>
                      <a:pt x="223" y="2961"/>
                    </a:lnTo>
                    <a:lnTo>
                      <a:pt x="186" y="2899"/>
                    </a:lnTo>
                    <a:lnTo>
                      <a:pt x="142" y="2826"/>
                    </a:lnTo>
                    <a:lnTo>
                      <a:pt x="73" y="2676"/>
                    </a:lnTo>
                    <a:lnTo>
                      <a:pt x="27" y="2529"/>
                    </a:lnTo>
                    <a:lnTo>
                      <a:pt x="3" y="2388"/>
                    </a:lnTo>
                    <a:lnTo>
                      <a:pt x="0" y="2255"/>
                    </a:lnTo>
                    <a:lnTo>
                      <a:pt x="18" y="2139"/>
                    </a:lnTo>
                    <a:lnTo>
                      <a:pt x="49" y="2061"/>
                    </a:lnTo>
                    <a:lnTo>
                      <a:pt x="75" y="2016"/>
                    </a:lnTo>
                    <a:lnTo>
                      <a:pt x="108" y="1977"/>
                    </a:lnTo>
                    <a:lnTo>
                      <a:pt x="145" y="1943"/>
                    </a:lnTo>
                    <a:lnTo>
                      <a:pt x="165" y="1930"/>
                    </a:lnTo>
                    <a:lnTo>
                      <a:pt x="209" y="1910"/>
                    </a:lnTo>
                    <a:lnTo>
                      <a:pt x="276" y="1891"/>
                    </a:lnTo>
                    <a:lnTo>
                      <a:pt x="324" y="1888"/>
                    </a:lnTo>
                    <a:lnTo>
                      <a:pt x="348" y="1891"/>
                    </a:lnTo>
                    <a:lnTo>
                      <a:pt x="377" y="1963"/>
                    </a:lnTo>
                    <a:lnTo>
                      <a:pt x="439" y="2097"/>
                    </a:lnTo>
                    <a:lnTo>
                      <a:pt x="531" y="2267"/>
                    </a:lnTo>
                    <a:lnTo>
                      <a:pt x="687" y="2494"/>
                    </a:lnTo>
                    <a:lnTo>
                      <a:pt x="712" y="2525"/>
                    </a:lnTo>
                    <a:lnTo>
                      <a:pt x="694" y="2412"/>
                    </a:lnTo>
                    <a:lnTo>
                      <a:pt x="678" y="2208"/>
                    </a:lnTo>
                    <a:lnTo>
                      <a:pt x="682" y="2023"/>
                    </a:lnTo>
                    <a:lnTo>
                      <a:pt x="705" y="1858"/>
                    </a:lnTo>
                    <a:lnTo>
                      <a:pt x="744" y="1705"/>
                    </a:lnTo>
                    <a:lnTo>
                      <a:pt x="795" y="1565"/>
                    </a:lnTo>
                    <a:lnTo>
                      <a:pt x="885" y="1370"/>
                    </a:lnTo>
                    <a:lnTo>
                      <a:pt x="1019" y="1119"/>
                    </a:lnTo>
                    <a:lnTo>
                      <a:pt x="1114" y="926"/>
                    </a:lnTo>
                    <a:lnTo>
                      <a:pt x="1169" y="789"/>
                    </a:lnTo>
                    <a:lnTo>
                      <a:pt x="1213" y="642"/>
                    </a:lnTo>
                    <a:lnTo>
                      <a:pt x="1245" y="481"/>
                    </a:lnTo>
                    <a:lnTo>
                      <a:pt x="1258" y="304"/>
                    </a:lnTo>
                    <a:lnTo>
                      <a:pt x="1254" y="108"/>
                    </a:lnTo>
                    <a:lnTo>
                      <a:pt x="1241" y="0"/>
                    </a:lnTo>
                    <a:lnTo>
                      <a:pt x="1245" y="9"/>
                    </a:lnTo>
                    <a:lnTo>
                      <a:pt x="1301" y="108"/>
                    </a:lnTo>
                    <a:lnTo>
                      <a:pt x="1385" y="222"/>
                    </a:lnTo>
                    <a:lnTo>
                      <a:pt x="1461" y="307"/>
                    </a:lnTo>
                    <a:lnTo>
                      <a:pt x="1553" y="395"/>
                    </a:lnTo>
                    <a:lnTo>
                      <a:pt x="1664" y="480"/>
                    </a:lnTo>
                    <a:lnTo>
                      <a:pt x="1792" y="556"/>
                    </a:lnTo>
                    <a:lnTo>
                      <a:pt x="1942" y="619"/>
                    </a:lnTo>
                    <a:lnTo>
                      <a:pt x="2110" y="665"/>
                    </a:lnTo>
                    <a:lnTo>
                      <a:pt x="2250" y="684"/>
                    </a:lnTo>
                    <a:lnTo>
                      <a:pt x="2351" y="688"/>
                    </a:lnTo>
                    <a:lnTo>
                      <a:pt x="2456" y="687"/>
                    </a:lnTo>
                    <a:lnTo>
                      <a:pt x="2567" y="675"/>
                    </a:lnTo>
                    <a:lnTo>
                      <a:pt x="2683" y="657"/>
                    </a:lnTo>
                    <a:lnTo>
                      <a:pt x="2806" y="629"/>
                    </a:lnTo>
                    <a:lnTo>
                      <a:pt x="2934" y="592"/>
                    </a:lnTo>
                    <a:lnTo>
                      <a:pt x="3068" y="544"/>
                    </a:lnTo>
                    <a:lnTo>
                      <a:pt x="3208" y="485"/>
                    </a:lnTo>
                    <a:lnTo>
                      <a:pt x="3354" y="415"/>
                    </a:lnTo>
                    <a:lnTo>
                      <a:pt x="3429" y="375"/>
                    </a:lnTo>
                    <a:lnTo>
                      <a:pt x="3304" y="614"/>
                    </a:lnTo>
                    <a:lnTo>
                      <a:pt x="3409" y="592"/>
                    </a:lnTo>
                    <a:lnTo>
                      <a:pt x="3603" y="562"/>
                    </a:lnTo>
                    <a:lnTo>
                      <a:pt x="3782" y="550"/>
                    </a:lnTo>
                    <a:lnTo>
                      <a:pt x="3945" y="553"/>
                    </a:lnTo>
                    <a:lnTo>
                      <a:pt x="4092" y="572"/>
                    </a:lnTo>
                    <a:lnTo>
                      <a:pt x="4224" y="603"/>
                    </a:lnTo>
                    <a:lnTo>
                      <a:pt x="4342" y="648"/>
                    </a:lnTo>
                    <a:lnTo>
                      <a:pt x="4449" y="706"/>
                    </a:lnTo>
                    <a:lnTo>
                      <a:pt x="4541" y="772"/>
                    </a:lnTo>
                    <a:lnTo>
                      <a:pt x="4621" y="850"/>
                    </a:lnTo>
                    <a:lnTo>
                      <a:pt x="4691" y="935"/>
                    </a:lnTo>
                    <a:lnTo>
                      <a:pt x="4751" y="1028"/>
                    </a:lnTo>
                    <a:lnTo>
                      <a:pt x="4800" y="1128"/>
                    </a:lnTo>
                    <a:lnTo>
                      <a:pt x="4840" y="1233"/>
                    </a:lnTo>
                    <a:lnTo>
                      <a:pt x="4872" y="1342"/>
                    </a:lnTo>
                    <a:lnTo>
                      <a:pt x="4896" y="1455"/>
                    </a:lnTo>
                    <a:lnTo>
                      <a:pt x="4919" y="1627"/>
                    </a:lnTo>
                    <a:lnTo>
                      <a:pt x="4930" y="1859"/>
                    </a:lnTo>
                    <a:lnTo>
                      <a:pt x="4922" y="2085"/>
                    </a:lnTo>
                    <a:lnTo>
                      <a:pt x="4901" y="2297"/>
                    </a:lnTo>
                    <a:lnTo>
                      <a:pt x="4856" y="2574"/>
                    </a:lnTo>
                    <a:lnTo>
                      <a:pt x="4801" y="2808"/>
                    </a:lnTo>
                    <a:lnTo>
                      <a:pt x="4793" y="2841"/>
                    </a:lnTo>
                    <a:lnTo>
                      <a:pt x="4840" y="2781"/>
                    </a:lnTo>
                    <a:lnTo>
                      <a:pt x="4928" y="2659"/>
                    </a:lnTo>
                    <a:lnTo>
                      <a:pt x="5046" y="2476"/>
                    </a:lnTo>
                    <a:lnTo>
                      <a:pt x="5174" y="2237"/>
                    </a:lnTo>
                    <a:lnTo>
                      <a:pt x="5272" y="2003"/>
                    </a:lnTo>
                    <a:lnTo>
                      <a:pt x="5311" y="1891"/>
                    </a:lnTo>
                    <a:lnTo>
                      <a:pt x="5340" y="1894"/>
                    </a:lnTo>
                    <a:lnTo>
                      <a:pt x="5402" y="1915"/>
                    </a:lnTo>
                    <a:lnTo>
                      <a:pt x="5426" y="1930"/>
                    </a:lnTo>
                    <a:lnTo>
                      <a:pt x="5449" y="1943"/>
                    </a:lnTo>
                    <a:lnTo>
                      <a:pt x="5490" y="1974"/>
                    </a:lnTo>
                    <a:lnTo>
                      <a:pt x="5524" y="2013"/>
                    </a:lnTo>
                    <a:lnTo>
                      <a:pt x="5553" y="2058"/>
                    </a:lnTo>
                    <a:lnTo>
                      <a:pt x="5576" y="2107"/>
                    </a:lnTo>
                    <a:lnTo>
                      <a:pt x="5593" y="2162"/>
                    </a:lnTo>
                    <a:lnTo>
                      <a:pt x="5608" y="2252"/>
                    </a:lnTo>
                    <a:lnTo>
                      <a:pt x="5608" y="2383"/>
                    </a:lnTo>
                    <a:lnTo>
                      <a:pt x="5583" y="2526"/>
                    </a:lnTo>
                    <a:lnTo>
                      <a:pt x="5537" y="2674"/>
                    </a:lnTo>
                    <a:lnTo>
                      <a:pt x="5469" y="2824"/>
                    </a:lnTo>
                    <a:lnTo>
                      <a:pt x="5426" y="2899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8"/>
              <p:cNvSpPr>
                <a:spLocks/>
              </p:cNvSpPr>
              <p:nvPr/>
            </p:nvSpPr>
            <p:spPr bwMode="auto">
              <a:xfrm>
                <a:off x="8178728" y="1002685"/>
                <a:ext cx="2965450" cy="2482850"/>
              </a:xfrm>
              <a:custGeom>
                <a:avLst/>
                <a:gdLst>
                  <a:gd name="T0" fmla="*/ 4333 w 5604"/>
                  <a:gd name="T1" fmla="*/ 621 h 4693"/>
                  <a:gd name="T2" fmla="*/ 4462 w 5604"/>
                  <a:gd name="T3" fmla="*/ 606 h 4693"/>
                  <a:gd name="T4" fmla="*/ 4122 w 5604"/>
                  <a:gd name="T5" fmla="*/ 372 h 4693"/>
                  <a:gd name="T6" fmla="*/ 3453 w 5604"/>
                  <a:gd name="T7" fmla="*/ 206 h 4693"/>
                  <a:gd name="T8" fmla="*/ 2762 w 5604"/>
                  <a:gd name="T9" fmla="*/ 282 h 4693"/>
                  <a:gd name="T10" fmla="*/ 2677 w 5604"/>
                  <a:gd name="T11" fmla="*/ 216 h 4693"/>
                  <a:gd name="T12" fmla="*/ 3178 w 5604"/>
                  <a:gd name="T13" fmla="*/ 49 h 4693"/>
                  <a:gd name="T14" fmla="*/ 3025 w 5604"/>
                  <a:gd name="T15" fmla="*/ 14 h 4693"/>
                  <a:gd name="T16" fmla="*/ 2019 w 5604"/>
                  <a:gd name="T17" fmla="*/ 85 h 4693"/>
                  <a:gd name="T18" fmla="*/ 1391 w 5604"/>
                  <a:gd name="T19" fmla="*/ 413 h 4693"/>
                  <a:gd name="T20" fmla="*/ 1087 w 5604"/>
                  <a:gd name="T21" fmla="*/ 801 h 4693"/>
                  <a:gd name="T22" fmla="*/ 1007 w 5604"/>
                  <a:gd name="T23" fmla="*/ 821 h 4693"/>
                  <a:gd name="T24" fmla="*/ 971 w 5604"/>
                  <a:gd name="T25" fmla="*/ 478 h 4693"/>
                  <a:gd name="T26" fmla="*/ 913 w 5604"/>
                  <a:gd name="T27" fmla="*/ 742 h 4693"/>
                  <a:gd name="T28" fmla="*/ 981 w 5604"/>
                  <a:gd name="T29" fmla="*/ 1169 h 4693"/>
                  <a:gd name="T30" fmla="*/ 853 w 5604"/>
                  <a:gd name="T31" fmla="*/ 1001 h 4693"/>
                  <a:gd name="T32" fmla="*/ 488 w 5604"/>
                  <a:gd name="T33" fmla="*/ 889 h 4693"/>
                  <a:gd name="T34" fmla="*/ 570 w 5604"/>
                  <a:gd name="T35" fmla="*/ 945 h 4693"/>
                  <a:gd name="T36" fmla="*/ 818 w 5604"/>
                  <a:gd name="T37" fmla="*/ 1149 h 4693"/>
                  <a:gd name="T38" fmla="*/ 592 w 5604"/>
                  <a:gd name="T39" fmla="*/ 1329 h 4693"/>
                  <a:gd name="T40" fmla="*/ 169 w 5604"/>
                  <a:gd name="T41" fmla="*/ 1763 h 4693"/>
                  <a:gd name="T42" fmla="*/ 16 w 5604"/>
                  <a:gd name="T43" fmla="*/ 2227 h 4693"/>
                  <a:gd name="T44" fmla="*/ 251 w 5604"/>
                  <a:gd name="T45" fmla="*/ 2342 h 4693"/>
                  <a:gd name="T46" fmla="*/ 187 w 5604"/>
                  <a:gd name="T47" fmla="*/ 3047 h 4693"/>
                  <a:gd name="T48" fmla="*/ 342 w 5604"/>
                  <a:gd name="T49" fmla="*/ 3713 h 4693"/>
                  <a:gd name="T50" fmla="*/ 688 w 5604"/>
                  <a:gd name="T51" fmla="*/ 4339 h 4693"/>
                  <a:gd name="T52" fmla="*/ 681 w 5604"/>
                  <a:gd name="T53" fmla="*/ 3867 h 4693"/>
                  <a:gd name="T54" fmla="*/ 883 w 5604"/>
                  <a:gd name="T55" fmla="*/ 3212 h 4693"/>
                  <a:gd name="T56" fmla="*/ 1213 w 5604"/>
                  <a:gd name="T57" fmla="*/ 2484 h 4693"/>
                  <a:gd name="T58" fmla="*/ 1240 w 5604"/>
                  <a:gd name="T59" fmla="*/ 1842 h 4693"/>
                  <a:gd name="T60" fmla="*/ 1459 w 5604"/>
                  <a:gd name="T61" fmla="*/ 2150 h 4693"/>
                  <a:gd name="T62" fmla="*/ 1940 w 5604"/>
                  <a:gd name="T63" fmla="*/ 2461 h 4693"/>
                  <a:gd name="T64" fmla="*/ 2455 w 5604"/>
                  <a:gd name="T65" fmla="*/ 2529 h 4693"/>
                  <a:gd name="T66" fmla="*/ 2933 w 5604"/>
                  <a:gd name="T67" fmla="*/ 2434 h 4693"/>
                  <a:gd name="T68" fmla="*/ 3428 w 5604"/>
                  <a:gd name="T69" fmla="*/ 2216 h 4693"/>
                  <a:gd name="T70" fmla="*/ 3787 w 5604"/>
                  <a:gd name="T71" fmla="*/ 2391 h 4693"/>
                  <a:gd name="T72" fmla="*/ 4351 w 5604"/>
                  <a:gd name="T73" fmla="*/ 2494 h 4693"/>
                  <a:gd name="T74" fmla="*/ 4698 w 5604"/>
                  <a:gd name="T75" fmla="*/ 2790 h 4693"/>
                  <a:gd name="T76" fmla="*/ 4875 w 5604"/>
                  <a:gd name="T77" fmla="*/ 3207 h 4693"/>
                  <a:gd name="T78" fmla="*/ 4919 w 5604"/>
                  <a:gd name="T79" fmla="*/ 3962 h 4693"/>
                  <a:gd name="T80" fmla="*/ 4790 w 5604"/>
                  <a:gd name="T81" fmla="*/ 4693 h 4693"/>
                  <a:gd name="T82" fmla="*/ 5204 w 5604"/>
                  <a:gd name="T83" fmla="*/ 4019 h 4693"/>
                  <a:gd name="T84" fmla="*/ 5428 w 5604"/>
                  <a:gd name="T85" fmla="*/ 3328 h 4693"/>
                  <a:gd name="T86" fmla="*/ 5481 w 5604"/>
                  <a:gd name="T87" fmla="*/ 2591 h 4693"/>
                  <a:gd name="T88" fmla="*/ 5604 w 5604"/>
                  <a:gd name="T89" fmla="*/ 2589 h 4693"/>
                  <a:gd name="T90" fmla="*/ 5520 w 5604"/>
                  <a:gd name="T91" fmla="*/ 2051 h 4693"/>
                  <a:gd name="T92" fmla="*/ 5290 w 5604"/>
                  <a:gd name="T93" fmla="*/ 1553 h 4693"/>
                  <a:gd name="T94" fmla="*/ 4710 w 5604"/>
                  <a:gd name="T95" fmla="*/ 939 h 4693"/>
                  <a:gd name="T96" fmla="*/ 4114 w 5604"/>
                  <a:gd name="T97" fmla="*/ 589 h 4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604" h="4693">
                    <a:moveTo>
                      <a:pt x="4099" y="585"/>
                    </a:moveTo>
                    <a:lnTo>
                      <a:pt x="4135" y="582"/>
                    </a:lnTo>
                    <a:lnTo>
                      <a:pt x="4212" y="591"/>
                    </a:lnTo>
                    <a:lnTo>
                      <a:pt x="4333" y="621"/>
                    </a:lnTo>
                    <a:lnTo>
                      <a:pt x="4543" y="709"/>
                    </a:lnTo>
                    <a:lnTo>
                      <a:pt x="4580" y="729"/>
                    </a:lnTo>
                    <a:lnTo>
                      <a:pt x="4541" y="686"/>
                    </a:lnTo>
                    <a:lnTo>
                      <a:pt x="4462" y="606"/>
                    </a:lnTo>
                    <a:lnTo>
                      <a:pt x="4380" y="537"/>
                    </a:lnTo>
                    <a:lnTo>
                      <a:pt x="4297" y="474"/>
                    </a:lnTo>
                    <a:lnTo>
                      <a:pt x="4210" y="419"/>
                    </a:lnTo>
                    <a:lnTo>
                      <a:pt x="4122" y="372"/>
                    </a:lnTo>
                    <a:lnTo>
                      <a:pt x="3990" y="313"/>
                    </a:lnTo>
                    <a:lnTo>
                      <a:pt x="3810" y="256"/>
                    </a:lnTo>
                    <a:lnTo>
                      <a:pt x="3630" y="222"/>
                    </a:lnTo>
                    <a:lnTo>
                      <a:pt x="3453" y="206"/>
                    </a:lnTo>
                    <a:lnTo>
                      <a:pt x="3282" y="206"/>
                    </a:lnTo>
                    <a:lnTo>
                      <a:pt x="3117" y="218"/>
                    </a:lnTo>
                    <a:lnTo>
                      <a:pt x="2965" y="239"/>
                    </a:lnTo>
                    <a:lnTo>
                      <a:pt x="2762" y="282"/>
                    </a:lnTo>
                    <a:lnTo>
                      <a:pt x="2471" y="373"/>
                    </a:lnTo>
                    <a:lnTo>
                      <a:pt x="2429" y="392"/>
                    </a:lnTo>
                    <a:lnTo>
                      <a:pt x="2514" y="324"/>
                    </a:lnTo>
                    <a:lnTo>
                      <a:pt x="2677" y="216"/>
                    </a:lnTo>
                    <a:lnTo>
                      <a:pt x="2828" y="141"/>
                    </a:lnTo>
                    <a:lnTo>
                      <a:pt x="2965" y="91"/>
                    </a:lnTo>
                    <a:lnTo>
                      <a:pt x="3083" y="62"/>
                    </a:lnTo>
                    <a:lnTo>
                      <a:pt x="3178" y="49"/>
                    </a:lnTo>
                    <a:lnTo>
                      <a:pt x="3271" y="46"/>
                    </a:lnTo>
                    <a:lnTo>
                      <a:pt x="3284" y="46"/>
                    </a:lnTo>
                    <a:lnTo>
                      <a:pt x="3195" y="33"/>
                    </a:lnTo>
                    <a:lnTo>
                      <a:pt x="3025" y="14"/>
                    </a:lnTo>
                    <a:lnTo>
                      <a:pt x="2786" y="0"/>
                    </a:lnTo>
                    <a:lnTo>
                      <a:pt x="2498" y="6"/>
                    </a:lnTo>
                    <a:lnTo>
                      <a:pt x="2243" y="35"/>
                    </a:lnTo>
                    <a:lnTo>
                      <a:pt x="2019" y="85"/>
                    </a:lnTo>
                    <a:lnTo>
                      <a:pt x="1823" y="151"/>
                    </a:lnTo>
                    <a:lnTo>
                      <a:pt x="1655" y="231"/>
                    </a:lnTo>
                    <a:lnTo>
                      <a:pt x="1512" y="320"/>
                    </a:lnTo>
                    <a:lnTo>
                      <a:pt x="1391" y="413"/>
                    </a:lnTo>
                    <a:lnTo>
                      <a:pt x="1293" y="508"/>
                    </a:lnTo>
                    <a:lnTo>
                      <a:pt x="1214" y="601"/>
                    </a:lnTo>
                    <a:lnTo>
                      <a:pt x="1152" y="687"/>
                    </a:lnTo>
                    <a:lnTo>
                      <a:pt x="1087" y="801"/>
                    </a:lnTo>
                    <a:lnTo>
                      <a:pt x="1050" y="892"/>
                    </a:lnTo>
                    <a:lnTo>
                      <a:pt x="1047" y="902"/>
                    </a:lnTo>
                    <a:lnTo>
                      <a:pt x="1033" y="876"/>
                    </a:lnTo>
                    <a:lnTo>
                      <a:pt x="1007" y="821"/>
                    </a:lnTo>
                    <a:lnTo>
                      <a:pt x="982" y="733"/>
                    </a:lnTo>
                    <a:lnTo>
                      <a:pt x="968" y="618"/>
                    </a:lnTo>
                    <a:lnTo>
                      <a:pt x="968" y="517"/>
                    </a:lnTo>
                    <a:lnTo>
                      <a:pt x="971" y="478"/>
                    </a:lnTo>
                    <a:lnTo>
                      <a:pt x="959" y="501"/>
                    </a:lnTo>
                    <a:lnTo>
                      <a:pt x="939" y="549"/>
                    </a:lnTo>
                    <a:lnTo>
                      <a:pt x="920" y="628"/>
                    </a:lnTo>
                    <a:lnTo>
                      <a:pt x="913" y="742"/>
                    </a:lnTo>
                    <a:lnTo>
                      <a:pt x="919" y="856"/>
                    </a:lnTo>
                    <a:lnTo>
                      <a:pt x="942" y="1015"/>
                    </a:lnTo>
                    <a:lnTo>
                      <a:pt x="976" y="1155"/>
                    </a:lnTo>
                    <a:lnTo>
                      <a:pt x="981" y="1169"/>
                    </a:lnTo>
                    <a:lnTo>
                      <a:pt x="966" y="1139"/>
                    </a:lnTo>
                    <a:lnTo>
                      <a:pt x="935" y="1084"/>
                    </a:lnTo>
                    <a:lnTo>
                      <a:pt x="896" y="1040"/>
                    </a:lnTo>
                    <a:lnTo>
                      <a:pt x="853" y="1001"/>
                    </a:lnTo>
                    <a:lnTo>
                      <a:pt x="781" y="955"/>
                    </a:lnTo>
                    <a:lnTo>
                      <a:pt x="678" y="916"/>
                    </a:lnTo>
                    <a:lnTo>
                      <a:pt x="578" y="896"/>
                    </a:lnTo>
                    <a:lnTo>
                      <a:pt x="488" y="889"/>
                    </a:lnTo>
                    <a:lnTo>
                      <a:pt x="390" y="890"/>
                    </a:lnTo>
                    <a:lnTo>
                      <a:pt x="376" y="892"/>
                    </a:lnTo>
                    <a:lnTo>
                      <a:pt x="448" y="906"/>
                    </a:lnTo>
                    <a:lnTo>
                      <a:pt x="570" y="945"/>
                    </a:lnTo>
                    <a:lnTo>
                      <a:pt x="664" y="995"/>
                    </a:lnTo>
                    <a:lnTo>
                      <a:pt x="735" y="1048"/>
                    </a:lnTo>
                    <a:lnTo>
                      <a:pt x="785" y="1102"/>
                    </a:lnTo>
                    <a:lnTo>
                      <a:pt x="818" y="1149"/>
                    </a:lnTo>
                    <a:lnTo>
                      <a:pt x="844" y="1201"/>
                    </a:lnTo>
                    <a:lnTo>
                      <a:pt x="845" y="1208"/>
                    </a:lnTo>
                    <a:lnTo>
                      <a:pt x="753" y="1244"/>
                    </a:lnTo>
                    <a:lnTo>
                      <a:pt x="592" y="1329"/>
                    </a:lnTo>
                    <a:lnTo>
                      <a:pt x="454" y="1426"/>
                    </a:lnTo>
                    <a:lnTo>
                      <a:pt x="339" y="1532"/>
                    </a:lnTo>
                    <a:lnTo>
                      <a:pt x="245" y="1645"/>
                    </a:lnTo>
                    <a:lnTo>
                      <a:pt x="169" y="1763"/>
                    </a:lnTo>
                    <a:lnTo>
                      <a:pt x="111" y="1882"/>
                    </a:lnTo>
                    <a:lnTo>
                      <a:pt x="67" y="2000"/>
                    </a:lnTo>
                    <a:lnTo>
                      <a:pt x="36" y="2117"/>
                    </a:lnTo>
                    <a:lnTo>
                      <a:pt x="16" y="2227"/>
                    </a:lnTo>
                    <a:lnTo>
                      <a:pt x="0" y="2378"/>
                    </a:lnTo>
                    <a:lnTo>
                      <a:pt x="6" y="2597"/>
                    </a:lnTo>
                    <a:lnTo>
                      <a:pt x="10" y="2630"/>
                    </a:lnTo>
                    <a:lnTo>
                      <a:pt x="251" y="2342"/>
                    </a:lnTo>
                    <a:lnTo>
                      <a:pt x="225" y="2448"/>
                    </a:lnTo>
                    <a:lnTo>
                      <a:pt x="193" y="2656"/>
                    </a:lnTo>
                    <a:lnTo>
                      <a:pt x="182" y="2856"/>
                    </a:lnTo>
                    <a:lnTo>
                      <a:pt x="187" y="3047"/>
                    </a:lnTo>
                    <a:lnTo>
                      <a:pt x="209" y="3230"/>
                    </a:lnTo>
                    <a:lnTo>
                      <a:pt x="244" y="3403"/>
                    </a:lnTo>
                    <a:lnTo>
                      <a:pt x="290" y="3564"/>
                    </a:lnTo>
                    <a:lnTo>
                      <a:pt x="342" y="3713"/>
                    </a:lnTo>
                    <a:lnTo>
                      <a:pt x="399" y="3850"/>
                    </a:lnTo>
                    <a:lnTo>
                      <a:pt x="458" y="3972"/>
                    </a:lnTo>
                    <a:lnTo>
                      <a:pt x="546" y="4130"/>
                    </a:lnTo>
                    <a:lnTo>
                      <a:pt x="688" y="4339"/>
                    </a:lnTo>
                    <a:lnTo>
                      <a:pt x="712" y="4367"/>
                    </a:lnTo>
                    <a:lnTo>
                      <a:pt x="693" y="4254"/>
                    </a:lnTo>
                    <a:lnTo>
                      <a:pt x="677" y="4050"/>
                    </a:lnTo>
                    <a:lnTo>
                      <a:pt x="681" y="3867"/>
                    </a:lnTo>
                    <a:lnTo>
                      <a:pt x="704" y="3700"/>
                    </a:lnTo>
                    <a:lnTo>
                      <a:pt x="743" y="3549"/>
                    </a:lnTo>
                    <a:lnTo>
                      <a:pt x="794" y="3407"/>
                    </a:lnTo>
                    <a:lnTo>
                      <a:pt x="883" y="3212"/>
                    </a:lnTo>
                    <a:lnTo>
                      <a:pt x="1018" y="2962"/>
                    </a:lnTo>
                    <a:lnTo>
                      <a:pt x="1112" y="2769"/>
                    </a:lnTo>
                    <a:lnTo>
                      <a:pt x="1168" y="2631"/>
                    </a:lnTo>
                    <a:lnTo>
                      <a:pt x="1213" y="2484"/>
                    </a:lnTo>
                    <a:lnTo>
                      <a:pt x="1243" y="2324"/>
                    </a:lnTo>
                    <a:lnTo>
                      <a:pt x="1257" y="2147"/>
                    </a:lnTo>
                    <a:lnTo>
                      <a:pt x="1251" y="1950"/>
                    </a:lnTo>
                    <a:lnTo>
                      <a:pt x="1240" y="1842"/>
                    </a:lnTo>
                    <a:lnTo>
                      <a:pt x="1244" y="1852"/>
                    </a:lnTo>
                    <a:lnTo>
                      <a:pt x="1300" y="1950"/>
                    </a:lnTo>
                    <a:lnTo>
                      <a:pt x="1384" y="2065"/>
                    </a:lnTo>
                    <a:lnTo>
                      <a:pt x="1459" y="2150"/>
                    </a:lnTo>
                    <a:lnTo>
                      <a:pt x="1552" y="2237"/>
                    </a:lnTo>
                    <a:lnTo>
                      <a:pt x="1662" y="2322"/>
                    </a:lnTo>
                    <a:lnTo>
                      <a:pt x="1791" y="2398"/>
                    </a:lnTo>
                    <a:lnTo>
                      <a:pt x="1940" y="2461"/>
                    </a:lnTo>
                    <a:lnTo>
                      <a:pt x="2108" y="2507"/>
                    </a:lnTo>
                    <a:lnTo>
                      <a:pt x="2249" y="2526"/>
                    </a:lnTo>
                    <a:lnTo>
                      <a:pt x="2350" y="2532"/>
                    </a:lnTo>
                    <a:lnTo>
                      <a:pt x="2455" y="2529"/>
                    </a:lnTo>
                    <a:lnTo>
                      <a:pt x="2566" y="2519"/>
                    </a:lnTo>
                    <a:lnTo>
                      <a:pt x="2683" y="2500"/>
                    </a:lnTo>
                    <a:lnTo>
                      <a:pt x="2805" y="2471"/>
                    </a:lnTo>
                    <a:lnTo>
                      <a:pt x="2933" y="2434"/>
                    </a:lnTo>
                    <a:lnTo>
                      <a:pt x="3067" y="2386"/>
                    </a:lnTo>
                    <a:lnTo>
                      <a:pt x="3207" y="2327"/>
                    </a:lnTo>
                    <a:lnTo>
                      <a:pt x="3352" y="2257"/>
                    </a:lnTo>
                    <a:lnTo>
                      <a:pt x="3428" y="2216"/>
                    </a:lnTo>
                    <a:lnTo>
                      <a:pt x="3303" y="2457"/>
                    </a:lnTo>
                    <a:lnTo>
                      <a:pt x="3410" y="2434"/>
                    </a:lnTo>
                    <a:lnTo>
                      <a:pt x="3607" y="2404"/>
                    </a:lnTo>
                    <a:lnTo>
                      <a:pt x="3787" y="2391"/>
                    </a:lnTo>
                    <a:lnTo>
                      <a:pt x="3951" y="2395"/>
                    </a:lnTo>
                    <a:lnTo>
                      <a:pt x="4098" y="2415"/>
                    </a:lnTo>
                    <a:lnTo>
                      <a:pt x="4232" y="2448"/>
                    </a:lnTo>
                    <a:lnTo>
                      <a:pt x="4351" y="2494"/>
                    </a:lnTo>
                    <a:lnTo>
                      <a:pt x="4456" y="2553"/>
                    </a:lnTo>
                    <a:lnTo>
                      <a:pt x="4548" y="2623"/>
                    </a:lnTo>
                    <a:lnTo>
                      <a:pt x="4629" y="2702"/>
                    </a:lnTo>
                    <a:lnTo>
                      <a:pt x="4698" y="2790"/>
                    </a:lnTo>
                    <a:lnTo>
                      <a:pt x="4757" y="2886"/>
                    </a:lnTo>
                    <a:lnTo>
                      <a:pt x="4805" y="2988"/>
                    </a:lnTo>
                    <a:lnTo>
                      <a:pt x="4845" y="3095"/>
                    </a:lnTo>
                    <a:lnTo>
                      <a:pt x="4875" y="3207"/>
                    </a:lnTo>
                    <a:lnTo>
                      <a:pt x="4898" y="3322"/>
                    </a:lnTo>
                    <a:lnTo>
                      <a:pt x="4921" y="3498"/>
                    </a:lnTo>
                    <a:lnTo>
                      <a:pt x="4929" y="3734"/>
                    </a:lnTo>
                    <a:lnTo>
                      <a:pt x="4919" y="3962"/>
                    </a:lnTo>
                    <a:lnTo>
                      <a:pt x="4895" y="4175"/>
                    </a:lnTo>
                    <a:lnTo>
                      <a:pt x="4849" y="4449"/>
                    </a:lnTo>
                    <a:lnTo>
                      <a:pt x="4798" y="4672"/>
                    </a:lnTo>
                    <a:lnTo>
                      <a:pt x="4790" y="4693"/>
                    </a:lnTo>
                    <a:lnTo>
                      <a:pt x="4865" y="4595"/>
                    </a:lnTo>
                    <a:lnTo>
                      <a:pt x="4998" y="4403"/>
                    </a:lnTo>
                    <a:lnTo>
                      <a:pt x="5109" y="4210"/>
                    </a:lnTo>
                    <a:lnTo>
                      <a:pt x="5204" y="4019"/>
                    </a:lnTo>
                    <a:lnTo>
                      <a:pt x="5280" y="3835"/>
                    </a:lnTo>
                    <a:lnTo>
                      <a:pt x="5343" y="3658"/>
                    </a:lnTo>
                    <a:lnTo>
                      <a:pt x="5391" y="3488"/>
                    </a:lnTo>
                    <a:lnTo>
                      <a:pt x="5428" y="3328"/>
                    </a:lnTo>
                    <a:lnTo>
                      <a:pt x="5466" y="3109"/>
                    </a:lnTo>
                    <a:lnTo>
                      <a:pt x="5487" y="2867"/>
                    </a:lnTo>
                    <a:lnTo>
                      <a:pt x="5486" y="2624"/>
                    </a:lnTo>
                    <a:lnTo>
                      <a:pt x="5481" y="2591"/>
                    </a:lnTo>
                    <a:lnTo>
                      <a:pt x="5578" y="2975"/>
                    </a:lnTo>
                    <a:lnTo>
                      <a:pt x="5589" y="2895"/>
                    </a:lnTo>
                    <a:lnTo>
                      <a:pt x="5602" y="2739"/>
                    </a:lnTo>
                    <a:lnTo>
                      <a:pt x="5604" y="2589"/>
                    </a:lnTo>
                    <a:lnTo>
                      <a:pt x="5597" y="2445"/>
                    </a:lnTo>
                    <a:lnTo>
                      <a:pt x="5579" y="2307"/>
                    </a:lnTo>
                    <a:lnTo>
                      <a:pt x="5553" y="2176"/>
                    </a:lnTo>
                    <a:lnTo>
                      <a:pt x="5520" y="2051"/>
                    </a:lnTo>
                    <a:lnTo>
                      <a:pt x="5480" y="1930"/>
                    </a:lnTo>
                    <a:lnTo>
                      <a:pt x="5433" y="1816"/>
                    </a:lnTo>
                    <a:lnTo>
                      <a:pt x="5379" y="1707"/>
                    </a:lnTo>
                    <a:lnTo>
                      <a:pt x="5290" y="1553"/>
                    </a:lnTo>
                    <a:lnTo>
                      <a:pt x="5156" y="1368"/>
                    </a:lnTo>
                    <a:lnTo>
                      <a:pt x="5011" y="1205"/>
                    </a:lnTo>
                    <a:lnTo>
                      <a:pt x="4861" y="1061"/>
                    </a:lnTo>
                    <a:lnTo>
                      <a:pt x="4710" y="939"/>
                    </a:lnTo>
                    <a:lnTo>
                      <a:pt x="4563" y="835"/>
                    </a:lnTo>
                    <a:lnTo>
                      <a:pt x="4429" y="750"/>
                    </a:lnTo>
                    <a:lnTo>
                      <a:pt x="4255" y="654"/>
                    </a:lnTo>
                    <a:lnTo>
                      <a:pt x="4114" y="589"/>
                    </a:lnTo>
                    <a:lnTo>
                      <a:pt x="4099" y="585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21"/>
              <p:cNvSpPr>
                <a:spLocks/>
              </p:cNvSpPr>
              <p:nvPr/>
            </p:nvSpPr>
            <p:spPr bwMode="auto">
              <a:xfrm>
                <a:off x="9101579" y="3117581"/>
                <a:ext cx="276763" cy="305149"/>
              </a:xfrm>
              <a:custGeom>
                <a:avLst/>
                <a:gdLst>
                  <a:gd name="T0" fmla="*/ 236 w 236"/>
                  <a:gd name="T1" fmla="*/ 130 h 259"/>
                  <a:gd name="T2" fmla="*/ 235 w 236"/>
                  <a:gd name="T3" fmla="*/ 156 h 259"/>
                  <a:gd name="T4" fmla="*/ 218 w 236"/>
                  <a:gd name="T5" fmla="*/ 203 h 259"/>
                  <a:gd name="T6" fmla="*/ 185 w 236"/>
                  <a:gd name="T7" fmla="*/ 238 h 259"/>
                  <a:gd name="T8" fmla="*/ 143 w 236"/>
                  <a:gd name="T9" fmla="*/ 258 h 259"/>
                  <a:gd name="T10" fmla="*/ 118 w 236"/>
                  <a:gd name="T11" fmla="*/ 259 h 259"/>
                  <a:gd name="T12" fmla="*/ 94 w 236"/>
                  <a:gd name="T13" fmla="*/ 258 h 259"/>
                  <a:gd name="T14" fmla="*/ 52 w 236"/>
                  <a:gd name="T15" fmla="*/ 238 h 259"/>
                  <a:gd name="T16" fmla="*/ 19 w 236"/>
                  <a:gd name="T17" fmla="*/ 203 h 259"/>
                  <a:gd name="T18" fmla="*/ 2 w 236"/>
                  <a:gd name="T19" fmla="*/ 156 h 259"/>
                  <a:gd name="T20" fmla="*/ 0 w 236"/>
                  <a:gd name="T21" fmla="*/ 130 h 259"/>
                  <a:gd name="T22" fmla="*/ 2 w 236"/>
                  <a:gd name="T23" fmla="*/ 104 h 259"/>
                  <a:gd name="T24" fmla="*/ 19 w 236"/>
                  <a:gd name="T25" fmla="*/ 56 h 259"/>
                  <a:gd name="T26" fmla="*/ 52 w 236"/>
                  <a:gd name="T27" fmla="*/ 22 h 259"/>
                  <a:gd name="T28" fmla="*/ 94 w 236"/>
                  <a:gd name="T29" fmla="*/ 2 h 259"/>
                  <a:gd name="T30" fmla="*/ 118 w 236"/>
                  <a:gd name="T31" fmla="*/ 0 h 259"/>
                  <a:gd name="T32" fmla="*/ 143 w 236"/>
                  <a:gd name="T33" fmla="*/ 2 h 259"/>
                  <a:gd name="T34" fmla="*/ 185 w 236"/>
                  <a:gd name="T35" fmla="*/ 22 h 259"/>
                  <a:gd name="T36" fmla="*/ 218 w 236"/>
                  <a:gd name="T37" fmla="*/ 56 h 259"/>
                  <a:gd name="T38" fmla="*/ 235 w 236"/>
                  <a:gd name="T39" fmla="*/ 104 h 259"/>
                  <a:gd name="T40" fmla="*/ 236 w 236"/>
                  <a:gd name="T41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259">
                    <a:moveTo>
                      <a:pt x="236" y="130"/>
                    </a:moveTo>
                    <a:lnTo>
                      <a:pt x="235" y="156"/>
                    </a:lnTo>
                    <a:lnTo>
                      <a:pt x="218" y="203"/>
                    </a:lnTo>
                    <a:lnTo>
                      <a:pt x="185" y="238"/>
                    </a:lnTo>
                    <a:lnTo>
                      <a:pt x="143" y="258"/>
                    </a:lnTo>
                    <a:lnTo>
                      <a:pt x="118" y="259"/>
                    </a:lnTo>
                    <a:lnTo>
                      <a:pt x="94" y="258"/>
                    </a:lnTo>
                    <a:lnTo>
                      <a:pt x="52" y="238"/>
                    </a:lnTo>
                    <a:lnTo>
                      <a:pt x="19" y="203"/>
                    </a:lnTo>
                    <a:lnTo>
                      <a:pt x="2" y="156"/>
                    </a:lnTo>
                    <a:lnTo>
                      <a:pt x="0" y="130"/>
                    </a:lnTo>
                    <a:lnTo>
                      <a:pt x="2" y="104"/>
                    </a:lnTo>
                    <a:lnTo>
                      <a:pt x="19" y="56"/>
                    </a:lnTo>
                    <a:lnTo>
                      <a:pt x="52" y="22"/>
                    </a:lnTo>
                    <a:lnTo>
                      <a:pt x="94" y="2"/>
                    </a:lnTo>
                    <a:lnTo>
                      <a:pt x="118" y="0"/>
                    </a:lnTo>
                    <a:lnTo>
                      <a:pt x="143" y="2"/>
                    </a:lnTo>
                    <a:lnTo>
                      <a:pt x="185" y="22"/>
                    </a:lnTo>
                    <a:lnTo>
                      <a:pt x="218" y="56"/>
                    </a:lnTo>
                    <a:lnTo>
                      <a:pt x="235" y="104"/>
                    </a:lnTo>
                    <a:lnTo>
                      <a:pt x="236" y="130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22"/>
              <p:cNvSpPr>
                <a:spLocks/>
              </p:cNvSpPr>
              <p:nvPr/>
            </p:nvSpPr>
            <p:spPr bwMode="auto">
              <a:xfrm>
                <a:off x="9137062" y="3160160"/>
                <a:ext cx="85158" cy="85158"/>
              </a:xfrm>
              <a:custGeom>
                <a:avLst/>
                <a:gdLst>
                  <a:gd name="T0" fmla="*/ 71 w 71"/>
                  <a:gd name="T1" fmla="*/ 36 h 72"/>
                  <a:gd name="T2" fmla="*/ 68 w 71"/>
                  <a:gd name="T3" fmla="*/ 51 h 72"/>
                  <a:gd name="T4" fmla="*/ 49 w 71"/>
                  <a:gd name="T5" fmla="*/ 69 h 72"/>
                  <a:gd name="T6" fmla="*/ 35 w 71"/>
                  <a:gd name="T7" fmla="*/ 72 h 72"/>
                  <a:gd name="T8" fmla="*/ 20 w 71"/>
                  <a:gd name="T9" fmla="*/ 69 h 72"/>
                  <a:gd name="T10" fmla="*/ 2 w 71"/>
                  <a:gd name="T11" fmla="*/ 51 h 72"/>
                  <a:gd name="T12" fmla="*/ 0 w 71"/>
                  <a:gd name="T13" fmla="*/ 36 h 72"/>
                  <a:gd name="T14" fmla="*/ 2 w 71"/>
                  <a:gd name="T15" fmla="*/ 22 h 72"/>
                  <a:gd name="T16" fmla="*/ 20 w 71"/>
                  <a:gd name="T17" fmla="*/ 3 h 72"/>
                  <a:gd name="T18" fmla="*/ 35 w 71"/>
                  <a:gd name="T19" fmla="*/ 0 h 72"/>
                  <a:gd name="T20" fmla="*/ 49 w 71"/>
                  <a:gd name="T21" fmla="*/ 3 h 72"/>
                  <a:gd name="T22" fmla="*/ 68 w 71"/>
                  <a:gd name="T23" fmla="*/ 22 h 72"/>
                  <a:gd name="T24" fmla="*/ 71 w 71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2">
                    <a:moveTo>
                      <a:pt x="71" y="36"/>
                    </a:moveTo>
                    <a:lnTo>
                      <a:pt x="68" y="51"/>
                    </a:lnTo>
                    <a:lnTo>
                      <a:pt x="49" y="69"/>
                    </a:lnTo>
                    <a:lnTo>
                      <a:pt x="35" y="72"/>
                    </a:lnTo>
                    <a:lnTo>
                      <a:pt x="20" y="69"/>
                    </a:lnTo>
                    <a:lnTo>
                      <a:pt x="2" y="51"/>
                    </a:lnTo>
                    <a:lnTo>
                      <a:pt x="0" y="36"/>
                    </a:lnTo>
                    <a:lnTo>
                      <a:pt x="2" y="22"/>
                    </a:lnTo>
                    <a:lnTo>
                      <a:pt x="20" y="3"/>
                    </a:lnTo>
                    <a:lnTo>
                      <a:pt x="35" y="0"/>
                    </a:lnTo>
                    <a:lnTo>
                      <a:pt x="49" y="3"/>
                    </a:lnTo>
                    <a:lnTo>
                      <a:pt x="68" y="22"/>
                    </a:lnTo>
                    <a:lnTo>
                      <a:pt x="71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3"/>
              <p:cNvSpPr>
                <a:spLocks/>
              </p:cNvSpPr>
              <p:nvPr/>
            </p:nvSpPr>
            <p:spPr bwMode="auto">
              <a:xfrm flipV="1">
                <a:off x="9002228" y="2790193"/>
                <a:ext cx="461272" cy="118042"/>
              </a:xfrm>
              <a:custGeom>
                <a:avLst/>
                <a:gdLst>
                  <a:gd name="T0" fmla="*/ 12 w 389"/>
                  <a:gd name="T1" fmla="*/ 154 h 169"/>
                  <a:gd name="T2" fmla="*/ 23 w 389"/>
                  <a:gd name="T3" fmla="*/ 159 h 169"/>
                  <a:gd name="T4" fmla="*/ 47 w 389"/>
                  <a:gd name="T5" fmla="*/ 157 h 169"/>
                  <a:gd name="T6" fmla="*/ 92 w 389"/>
                  <a:gd name="T7" fmla="*/ 143 h 169"/>
                  <a:gd name="T8" fmla="*/ 153 w 389"/>
                  <a:gd name="T9" fmla="*/ 127 h 169"/>
                  <a:gd name="T10" fmla="*/ 201 w 389"/>
                  <a:gd name="T11" fmla="*/ 121 h 169"/>
                  <a:gd name="T12" fmla="*/ 259 w 389"/>
                  <a:gd name="T13" fmla="*/ 128 h 169"/>
                  <a:gd name="T14" fmla="*/ 327 w 389"/>
                  <a:gd name="T15" fmla="*/ 149 h 169"/>
                  <a:gd name="T16" fmla="*/ 364 w 389"/>
                  <a:gd name="T17" fmla="*/ 167 h 169"/>
                  <a:gd name="T18" fmla="*/ 371 w 389"/>
                  <a:gd name="T19" fmla="*/ 169 h 169"/>
                  <a:gd name="T20" fmla="*/ 381 w 389"/>
                  <a:gd name="T21" fmla="*/ 159 h 169"/>
                  <a:gd name="T22" fmla="*/ 389 w 389"/>
                  <a:gd name="T23" fmla="*/ 137 h 169"/>
                  <a:gd name="T24" fmla="*/ 386 w 389"/>
                  <a:gd name="T25" fmla="*/ 107 h 169"/>
                  <a:gd name="T26" fmla="*/ 373 w 389"/>
                  <a:gd name="T27" fmla="*/ 74 h 169"/>
                  <a:gd name="T28" fmla="*/ 347 w 389"/>
                  <a:gd name="T29" fmla="*/ 42 h 169"/>
                  <a:gd name="T30" fmla="*/ 304 w 389"/>
                  <a:gd name="T31" fmla="*/ 16 h 169"/>
                  <a:gd name="T32" fmla="*/ 243 w 389"/>
                  <a:gd name="T33" fmla="*/ 2 h 169"/>
                  <a:gd name="T34" fmla="*/ 203 w 389"/>
                  <a:gd name="T35" fmla="*/ 0 h 169"/>
                  <a:gd name="T36" fmla="*/ 168 w 389"/>
                  <a:gd name="T37" fmla="*/ 0 h 169"/>
                  <a:gd name="T38" fmla="*/ 111 w 389"/>
                  <a:gd name="T39" fmla="*/ 12 h 169"/>
                  <a:gd name="T40" fmla="*/ 66 w 389"/>
                  <a:gd name="T41" fmla="*/ 32 h 169"/>
                  <a:gd name="T42" fmla="*/ 35 w 389"/>
                  <a:gd name="T43" fmla="*/ 58 h 169"/>
                  <a:gd name="T44" fmla="*/ 13 w 389"/>
                  <a:gd name="T45" fmla="*/ 85 h 169"/>
                  <a:gd name="T46" fmla="*/ 3 w 389"/>
                  <a:gd name="T47" fmla="*/ 111 h 169"/>
                  <a:gd name="T48" fmla="*/ 0 w 389"/>
                  <a:gd name="T49" fmla="*/ 134 h 169"/>
                  <a:gd name="T50" fmla="*/ 6 w 389"/>
                  <a:gd name="T51" fmla="*/ 151 h 169"/>
                  <a:gd name="T52" fmla="*/ 12 w 389"/>
                  <a:gd name="T53" fmla="*/ 15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9" h="169">
                    <a:moveTo>
                      <a:pt x="12" y="154"/>
                    </a:moveTo>
                    <a:lnTo>
                      <a:pt x="23" y="159"/>
                    </a:lnTo>
                    <a:lnTo>
                      <a:pt x="47" y="157"/>
                    </a:lnTo>
                    <a:lnTo>
                      <a:pt x="92" y="143"/>
                    </a:lnTo>
                    <a:lnTo>
                      <a:pt x="153" y="127"/>
                    </a:lnTo>
                    <a:lnTo>
                      <a:pt x="201" y="121"/>
                    </a:lnTo>
                    <a:lnTo>
                      <a:pt x="259" y="128"/>
                    </a:lnTo>
                    <a:lnTo>
                      <a:pt x="327" y="149"/>
                    </a:lnTo>
                    <a:lnTo>
                      <a:pt x="364" y="167"/>
                    </a:lnTo>
                    <a:lnTo>
                      <a:pt x="371" y="169"/>
                    </a:lnTo>
                    <a:lnTo>
                      <a:pt x="381" y="159"/>
                    </a:lnTo>
                    <a:lnTo>
                      <a:pt x="389" y="137"/>
                    </a:lnTo>
                    <a:lnTo>
                      <a:pt x="386" y="107"/>
                    </a:lnTo>
                    <a:lnTo>
                      <a:pt x="373" y="74"/>
                    </a:lnTo>
                    <a:lnTo>
                      <a:pt x="347" y="42"/>
                    </a:lnTo>
                    <a:lnTo>
                      <a:pt x="304" y="16"/>
                    </a:lnTo>
                    <a:lnTo>
                      <a:pt x="243" y="2"/>
                    </a:lnTo>
                    <a:lnTo>
                      <a:pt x="203" y="0"/>
                    </a:lnTo>
                    <a:lnTo>
                      <a:pt x="168" y="0"/>
                    </a:lnTo>
                    <a:lnTo>
                      <a:pt x="111" y="12"/>
                    </a:lnTo>
                    <a:lnTo>
                      <a:pt x="66" y="32"/>
                    </a:lnTo>
                    <a:lnTo>
                      <a:pt x="35" y="58"/>
                    </a:lnTo>
                    <a:lnTo>
                      <a:pt x="13" y="85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6" y="151"/>
                    </a:lnTo>
                    <a:lnTo>
                      <a:pt x="12" y="154"/>
                    </a:lnTo>
                    <a:close/>
                  </a:path>
                </a:pathLst>
              </a:custGeom>
              <a:solidFill>
                <a:srgbClr val="5136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24"/>
              <p:cNvSpPr>
                <a:spLocks/>
              </p:cNvSpPr>
              <p:nvPr/>
            </p:nvSpPr>
            <p:spPr bwMode="auto">
              <a:xfrm>
                <a:off x="10078006" y="3117581"/>
                <a:ext cx="280311" cy="305149"/>
              </a:xfrm>
              <a:custGeom>
                <a:avLst/>
                <a:gdLst>
                  <a:gd name="T0" fmla="*/ 236 w 236"/>
                  <a:gd name="T1" fmla="*/ 130 h 259"/>
                  <a:gd name="T2" fmla="*/ 235 w 236"/>
                  <a:gd name="T3" fmla="*/ 156 h 259"/>
                  <a:gd name="T4" fmla="*/ 217 w 236"/>
                  <a:gd name="T5" fmla="*/ 203 h 259"/>
                  <a:gd name="T6" fmla="*/ 184 w 236"/>
                  <a:gd name="T7" fmla="*/ 238 h 259"/>
                  <a:gd name="T8" fmla="*/ 143 w 236"/>
                  <a:gd name="T9" fmla="*/ 258 h 259"/>
                  <a:gd name="T10" fmla="*/ 118 w 236"/>
                  <a:gd name="T11" fmla="*/ 259 h 259"/>
                  <a:gd name="T12" fmla="*/ 94 w 236"/>
                  <a:gd name="T13" fmla="*/ 258 h 259"/>
                  <a:gd name="T14" fmla="*/ 52 w 236"/>
                  <a:gd name="T15" fmla="*/ 238 h 259"/>
                  <a:gd name="T16" fmla="*/ 19 w 236"/>
                  <a:gd name="T17" fmla="*/ 203 h 259"/>
                  <a:gd name="T18" fmla="*/ 2 w 236"/>
                  <a:gd name="T19" fmla="*/ 156 h 259"/>
                  <a:gd name="T20" fmla="*/ 0 w 236"/>
                  <a:gd name="T21" fmla="*/ 130 h 259"/>
                  <a:gd name="T22" fmla="*/ 2 w 236"/>
                  <a:gd name="T23" fmla="*/ 104 h 259"/>
                  <a:gd name="T24" fmla="*/ 19 w 236"/>
                  <a:gd name="T25" fmla="*/ 56 h 259"/>
                  <a:gd name="T26" fmla="*/ 52 w 236"/>
                  <a:gd name="T27" fmla="*/ 22 h 259"/>
                  <a:gd name="T28" fmla="*/ 94 w 236"/>
                  <a:gd name="T29" fmla="*/ 2 h 259"/>
                  <a:gd name="T30" fmla="*/ 118 w 236"/>
                  <a:gd name="T31" fmla="*/ 0 h 259"/>
                  <a:gd name="T32" fmla="*/ 143 w 236"/>
                  <a:gd name="T33" fmla="*/ 2 h 259"/>
                  <a:gd name="T34" fmla="*/ 184 w 236"/>
                  <a:gd name="T35" fmla="*/ 22 h 259"/>
                  <a:gd name="T36" fmla="*/ 217 w 236"/>
                  <a:gd name="T37" fmla="*/ 56 h 259"/>
                  <a:gd name="T38" fmla="*/ 235 w 236"/>
                  <a:gd name="T39" fmla="*/ 104 h 259"/>
                  <a:gd name="T40" fmla="*/ 236 w 236"/>
                  <a:gd name="T41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259">
                    <a:moveTo>
                      <a:pt x="236" y="130"/>
                    </a:moveTo>
                    <a:lnTo>
                      <a:pt x="235" y="156"/>
                    </a:lnTo>
                    <a:lnTo>
                      <a:pt x="217" y="203"/>
                    </a:lnTo>
                    <a:lnTo>
                      <a:pt x="184" y="238"/>
                    </a:lnTo>
                    <a:lnTo>
                      <a:pt x="143" y="258"/>
                    </a:lnTo>
                    <a:lnTo>
                      <a:pt x="118" y="259"/>
                    </a:lnTo>
                    <a:lnTo>
                      <a:pt x="94" y="258"/>
                    </a:lnTo>
                    <a:lnTo>
                      <a:pt x="52" y="238"/>
                    </a:lnTo>
                    <a:lnTo>
                      <a:pt x="19" y="203"/>
                    </a:lnTo>
                    <a:lnTo>
                      <a:pt x="2" y="156"/>
                    </a:lnTo>
                    <a:lnTo>
                      <a:pt x="0" y="130"/>
                    </a:lnTo>
                    <a:lnTo>
                      <a:pt x="2" y="104"/>
                    </a:lnTo>
                    <a:lnTo>
                      <a:pt x="19" y="56"/>
                    </a:lnTo>
                    <a:lnTo>
                      <a:pt x="52" y="22"/>
                    </a:lnTo>
                    <a:lnTo>
                      <a:pt x="94" y="2"/>
                    </a:lnTo>
                    <a:lnTo>
                      <a:pt x="118" y="0"/>
                    </a:lnTo>
                    <a:lnTo>
                      <a:pt x="143" y="2"/>
                    </a:lnTo>
                    <a:lnTo>
                      <a:pt x="184" y="22"/>
                    </a:lnTo>
                    <a:lnTo>
                      <a:pt x="217" y="56"/>
                    </a:lnTo>
                    <a:lnTo>
                      <a:pt x="235" y="104"/>
                    </a:lnTo>
                    <a:lnTo>
                      <a:pt x="236" y="130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25"/>
              <p:cNvSpPr>
                <a:spLocks/>
              </p:cNvSpPr>
              <p:nvPr/>
            </p:nvSpPr>
            <p:spPr bwMode="auto">
              <a:xfrm>
                <a:off x="10113488" y="3160160"/>
                <a:ext cx="85158" cy="85158"/>
              </a:xfrm>
              <a:custGeom>
                <a:avLst/>
                <a:gdLst>
                  <a:gd name="T0" fmla="*/ 72 w 72"/>
                  <a:gd name="T1" fmla="*/ 36 h 72"/>
                  <a:gd name="T2" fmla="*/ 69 w 72"/>
                  <a:gd name="T3" fmla="*/ 51 h 72"/>
                  <a:gd name="T4" fmla="*/ 51 w 72"/>
                  <a:gd name="T5" fmla="*/ 69 h 72"/>
                  <a:gd name="T6" fmla="*/ 36 w 72"/>
                  <a:gd name="T7" fmla="*/ 72 h 72"/>
                  <a:gd name="T8" fmla="*/ 22 w 72"/>
                  <a:gd name="T9" fmla="*/ 69 h 72"/>
                  <a:gd name="T10" fmla="*/ 3 w 72"/>
                  <a:gd name="T11" fmla="*/ 51 h 72"/>
                  <a:gd name="T12" fmla="*/ 0 w 72"/>
                  <a:gd name="T13" fmla="*/ 36 h 72"/>
                  <a:gd name="T14" fmla="*/ 3 w 72"/>
                  <a:gd name="T15" fmla="*/ 22 h 72"/>
                  <a:gd name="T16" fmla="*/ 22 w 72"/>
                  <a:gd name="T17" fmla="*/ 3 h 72"/>
                  <a:gd name="T18" fmla="*/ 36 w 72"/>
                  <a:gd name="T19" fmla="*/ 0 h 72"/>
                  <a:gd name="T20" fmla="*/ 51 w 72"/>
                  <a:gd name="T21" fmla="*/ 3 h 72"/>
                  <a:gd name="T22" fmla="*/ 69 w 72"/>
                  <a:gd name="T23" fmla="*/ 22 h 72"/>
                  <a:gd name="T24" fmla="*/ 72 w 72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2">
                    <a:moveTo>
                      <a:pt x="72" y="36"/>
                    </a:moveTo>
                    <a:lnTo>
                      <a:pt x="69" y="51"/>
                    </a:lnTo>
                    <a:lnTo>
                      <a:pt x="51" y="69"/>
                    </a:lnTo>
                    <a:lnTo>
                      <a:pt x="36" y="72"/>
                    </a:lnTo>
                    <a:lnTo>
                      <a:pt x="22" y="69"/>
                    </a:lnTo>
                    <a:lnTo>
                      <a:pt x="3" y="51"/>
                    </a:lnTo>
                    <a:lnTo>
                      <a:pt x="0" y="36"/>
                    </a:lnTo>
                    <a:lnTo>
                      <a:pt x="3" y="22"/>
                    </a:lnTo>
                    <a:lnTo>
                      <a:pt x="22" y="3"/>
                    </a:lnTo>
                    <a:lnTo>
                      <a:pt x="36" y="0"/>
                    </a:lnTo>
                    <a:lnTo>
                      <a:pt x="51" y="3"/>
                    </a:lnTo>
                    <a:lnTo>
                      <a:pt x="69" y="22"/>
                    </a:lnTo>
                    <a:lnTo>
                      <a:pt x="72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6"/>
              <p:cNvSpPr>
                <a:spLocks/>
              </p:cNvSpPr>
              <p:nvPr/>
            </p:nvSpPr>
            <p:spPr bwMode="auto">
              <a:xfrm flipV="1">
                <a:off x="9978655" y="2790193"/>
                <a:ext cx="457724" cy="118041"/>
              </a:xfrm>
              <a:custGeom>
                <a:avLst/>
                <a:gdLst>
                  <a:gd name="T0" fmla="*/ 375 w 387"/>
                  <a:gd name="T1" fmla="*/ 154 h 169"/>
                  <a:gd name="T2" fmla="*/ 365 w 387"/>
                  <a:gd name="T3" fmla="*/ 159 h 169"/>
                  <a:gd name="T4" fmla="*/ 341 w 387"/>
                  <a:gd name="T5" fmla="*/ 157 h 169"/>
                  <a:gd name="T6" fmla="*/ 295 w 387"/>
                  <a:gd name="T7" fmla="*/ 143 h 169"/>
                  <a:gd name="T8" fmla="*/ 234 w 387"/>
                  <a:gd name="T9" fmla="*/ 127 h 169"/>
                  <a:gd name="T10" fmla="*/ 185 w 387"/>
                  <a:gd name="T11" fmla="*/ 121 h 169"/>
                  <a:gd name="T12" fmla="*/ 129 w 387"/>
                  <a:gd name="T13" fmla="*/ 128 h 169"/>
                  <a:gd name="T14" fmla="*/ 62 w 387"/>
                  <a:gd name="T15" fmla="*/ 149 h 169"/>
                  <a:gd name="T16" fmla="*/ 24 w 387"/>
                  <a:gd name="T17" fmla="*/ 167 h 169"/>
                  <a:gd name="T18" fmla="*/ 17 w 387"/>
                  <a:gd name="T19" fmla="*/ 169 h 169"/>
                  <a:gd name="T20" fmla="*/ 5 w 387"/>
                  <a:gd name="T21" fmla="*/ 159 h 169"/>
                  <a:gd name="T22" fmla="*/ 0 w 387"/>
                  <a:gd name="T23" fmla="*/ 137 h 169"/>
                  <a:gd name="T24" fmla="*/ 3 w 387"/>
                  <a:gd name="T25" fmla="*/ 107 h 169"/>
                  <a:gd name="T26" fmla="*/ 15 w 387"/>
                  <a:gd name="T27" fmla="*/ 74 h 169"/>
                  <a:gd name="T28" fmla="*/ 41 w 387"/>
                  <a:gd name="T29" fmla="*/ 42 h 169"/>
                  <a:gd name="T30" fmla="*/ 85 w 387"/>
                  <a:gd name="T31" fmla="*/ 16 h 169"/>
                  <a:gd name="T32" fmla="*/ 145 w 387"/>
                  <a:gd name="T33" fmla="*/ 2 h 169"/>
                  <a:gd name="T34" fmla="*/ 185 w 387"/>
                  <a:gd name="T35" fmla="*/ 0 h 169"/>
                  <a:gd name="T36" fmla="*/ 220 w 387"/>
                  <a:gd name="T37" fmla="*/ 0 h 169"/>
                  <a:gd name="T38" fmla="*/ 277 w 387"/>
                  <a:gd name="T39" fmla="*/ 12 h 169"/>
                  <a:gd name="T40" fmla="*/ 321 w 387"/>
                  <a:gd name="T41" fmla="*/ 32 h 169"/>
                  <a:gd name="T42" fmla="*/ 354 w 387"/>
                  <a:gd name="T43" fmla="*/ 58 h 169"/>
                  <a:gd name="T44" fmla="*/ 374 w 387"/>
                  <a:gd name="T45" fmla="*/ 85 h 169"/>
                  <a:gd name="T46" fmla="*/ 385 w 387"/>
                  <a:gd name="T47" fmla="*/ 111 h 169"/>
                  <a:gd name="T48" fmla="*/ 387 w 387"/>
                  <a:gd name="T49" fmla="*/ 134 h 169"/>
                  <a:gd name="T50" fmla="*/ 381 w 387"/>
                  <a:gd name="T51" fmla="*/ 151 h 169"/>
                  <a:gd name="T52" fmla="*/ 375 w 387"/>
                  <a:gd name="T53" fmla="*/ 15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7" h="169">
                    <a:moveTo>
                      <a:pt x="375" y="154"/>
                    </a:moveTo>
                    <a:lnTo>
                      <a:pt x="365" y="159"/>
                    </a:lnTo>
                    <a:lnTo>
                      <a:pt x="341" y="157"/>
                    </a:lnTo>
                    <a:lnTo>
                      <a:pt x="295" y="143"/>
                    </a:lnTo>
                    <a:lnTo>
                      <a:pt x="234" y="127"/>
                    </a:lnTo>
                    <a:lnTo>
                      <a:pt x="185" y="121"/>
                    </a:lnTo>
                    <a:lnTo>
                      <a:pt x="129" y="128"/>
                    </a:lnTo>
                    <a:lnTo>
                      <a:pt x="62" y="149"/>
                    </a:lnTo>
                    <a:lnTo>
                      <a:pt x="24" y="167"/>
                    </a:lnTo>
                    <a:lnTo>
                      <a:pt x="17" y="169"/>
                    </a:lnTo>
                    <a:lnTo>
                      <a:pt x="5" y="159"/>
                    </a:lnTo>
                    <a:lnTo>
                      <a:pt x="0" y="137"/>
                    </a:lnTo>
                    <a:lnTo>
                      <a:pt x="3" y="107"/>
                    </a:lnTo>
                    <a:lnTo>
                      <a:pt x="15" y="74"/>
                    </a:lnTo>
                    <a:lnTo>
                      <a:pt x="41" y="42"/>
                    </a:lnTo>
                    <a:lnTo>
                      <a:pt x="85" y="16"/>
                    </a:lnTo>
                    <a:lnTo>
                      <a:pt x="145" y="2"/>
                    </a:lnTo>
                    <a:lnTo>
                      <a:pt x="185" y="0"/>
                    </a:lnTo>
                    <a:lnTo>
                      <a:pt x="220" y="0"/>
                    </a:lnTo>
                    <a:lnTo>
                      <a:pt x="277" y="12"/>
                    </a:lnTo>
                    <a:lnTo>
                      <a:pt x="321" y="32"/>
                    </a:lnTo>
                    <a:lnTo>
                      <a:pt x="354" y="58"/>
                    </a:lnTo>
                    <a:lnTo>
                      <a:pt x="374" y="85"/>
                    </a:lnTo>
                    <a:lnTo>
                      <a:pt x="385" y="111"/>
                    </a:lnTo>
                    <a:lnTo>
                      <a:pt x="387" y="134"/>
                    </a:lnTo>
                    <a:lnTo>
                      <a:pt x="381" y="151"/>
                    </a:lnTo>
                    <a:lnTo>
                      <a:pt x="375" y="154"/>
                    </a:lnTo>
                    <a:close/>
                  </a:path>
                </a:pathLst>
              </a:custGeom>
              <a:solidFill>
                <a:srgbClr val="5136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7"/>
              <p:cNvSpPr>
                <a:spLocks/>
              </p:cNvSpPr>
              <p:nvPr/>
            </p:nvSpPr>
            <p:spPr bwMode="auto">
              <a:xfrm>
                <a:off x="9497538" y="3742072"/>
                <a:ext cx="443531" cy="159671"/>
              </a:xfrm>
              <a:custGeom>
                <a:avLst/>
                <a:gdLst>
                  <a:gd name="T0" fmla="*/ 187 w 375"/>
                  <a:gd name="T1" fmla="*/ 58 h 136"/>
                  <a:gd name="T2" fmla="*/ 145 w 375"/>
                  <a:gd name="T3" fmla="*/ 55 h 136"/>
                  <a:gd name="T4" fmla="*/ 76 w 375"/>
                  <a:gd name="T5" fmla="*/ 32 h 136"/>
                  <a:gd name="T6" fmla="*/ 27 w 375"/>
                  <a:gd name="T7" fmla="*/ 8 h 136"/>
                  <a:gd name="T8" fmla="*/ 7 w 375"/>
                  <a:gd name="T9" fmla="*/ 0 h 136"/>
                  <a:gd name="T10" fmla="*/ 0 w 375"/>
                  <a:gd name="T11" fmla="*/ 6 h 136"/>
                  <a:gd name="T12" fmla="*/ 0 w 375"/>
                  <a:gd name="T13" fmla="*/ 13 h 136"/>
                  <a:gd name="T14" fmla="*/ 1 w 375"/>
                  <a:gd name="T15" fmla="*/ 29 h 136"/>
                  <a:gd name="T16" fmla="*/ 17 w 375"/>
                  <a:gd name="T17" fmla="*/ 71 h 136"/>
                  <a:gd name="T18" fmla="*/ 47 w 375"/>
                  <a:gd name="T19" fmla="*/ 100 h 136"/>
                  <a:gd name="T20" fmla="*/ 76 w 375"/>
                  <a:gd name="T21" fmla="*/ 116 h 136"/>
                  <a:gd name="T22" fmla="*/ 112 w 375"/>
                  <a:gd name="T23" fmla="*/ 128 h 136"/>
                  <a:gd name="T24" fmla="*/ 160 w 375"/>
                  <a:gd name="T25" fmla="*/ 134 h 136"/>
                  <a:gd name="T26" fmla="*/ 187 w 375"/>
                  <a:gd name="T27" fmla="*/ 136 h 136"/>
                  <a:gd name="T28" fmla="*/ 216 w 375"/>
                  <a:gd name="T29" fmla="*/ 134 h 136"/>
                  <a:gd name="T30" fmla="*/ 262 w 375"/>
                  <a:gd name="T31" fmla="*/ 128 h 136"/>
                  <a:gd name="T32" fmla="*/ 299 w 375"/>
                  <a:gd name="T33" fmla="*/ 116 h 136"/>
                  <a:gd name="T34" fmla="*/ 328 w 375"/>
                  <a:gd name="T35" fmla="*/ 100 h 136"/>
                  <a:gd name="T36" fmla="*/ 357 w 375"/>
                  <a:gd name="T37" fmla="*/ 71 h 136"/>
                  <a:gd name="T38" fmla="*/ 374 w 375"/>
                  <a:gd name="T39" fmla="*/ 29 h 136"/>
                  <a:gd name="T40" fmla="*/ 375 w 375"/>
                  <a:gd name="T41" fmla="*/ 13 h 136"/>
                  <a:gd name="T42" fmla="*/ 374 w 375"/>
                  <a:gd name="T43" fmla="*/ 6 h 136"/>
                  <a:gd name="T44" fmla="*/ 368 w 375"/>
                  <a:gd name="T45" fmla="*/ 0 h 136"/>
                  <a:gd name="T46" fmla="*/ 348 w 375"/>
                  <a:gd name="T47" fmla="*/ 8 h 136"/>
                  <a:gd name="T48" fmla="*/ 299 w 375"/>
                  <a:gd name="T49" fmla="*/ 32 h 136"/>
                  <a:gd name="T50" fmla="*/ 230 w 375"/>
                  <a:gd name="T51" fmla="*/ 55 h 136"/>
                  <a:gd name="T52" fmla="*/ 187 w 375"/>
                  <a:gd name="T53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5" h="136">
                    <a:moveTo>
                      <a:pt x="187" y="58"/>
                    </a:moveTo>
                    <a:lnTo>
                      <a:pt x="145" y="55"/>
                    </a:lnTo>
                    <a:lnTo>
                      <a:pt x="76" y="32"/>
                    </a:lnTo>
                    <a:lnTo>
                      <a:pt x="27" y="8"/>
                    </a:lnTo>
                    <a:lnTo>
                      <a:pt x="7" y="0"/>
                    </a:lnTo>
                    <a:lnTo>
                      <a:pt x="0" y="6"/>
                    </a:lnTo>
                    <a:lnTo>
                      <a:pt x="0" y="13"/>
                    </a:lnTo>
                    <a:lnTo>
                      <a:pt x="1" y="29"/>
                    </a:lnTo>
                    <a:lnTo>
                      <a:pt x="17" y="71"/>
                    </a:lnTo>
                    <a:lnTo>
                      <a:pt x="47" y="100"/>
                    </a:lnTo>
                    <a:lnTo>
                      <a:pt x="76" y="116"/>
                    </a:lnTo>
                    <a:lnTo>
                      <a:pt x="112" y="128"/>
                    </a:lnTo>
                    <a:lnTo>
                      <a:pt x="160" y="134"/>
                    </a:lnTo>
                    <a:lnTo>
                      <a:pt x="187" y="136"/>
                    </a:lnTo>
                    <a:lnTo>
                      <a:pt x="216" y="134"/>
                    </a:lnTo>
                    <a:lnTo>
                      <a:pt x="262" y="128"/>
                    </a:lnTo>
                    <a:lnTo>
                      <a:pt x="299" y="116"/>
                    </a:lnTo>
                    <a:lnTo>
                      <a:pt x="328" y="100"/>
                    </a:lnTo>
                    <a:lnTo>
                      <a:pt x="357" y="71"/>
                    </a:lnTo>
                    <a:lnTo>
                      <a:pt x="374" y="29"/>
                    </a:lnTo>
                    <a:lnTo>
                      <a:pt x="375" y="13"/>
                    </a:lnTo>
                    <a:lnTo>
                      <a:pt x="374" y="6"/>
                    </a:lnTo>
                    <a:lnTo>
                      <a:pt x="368" y="0"/>
                    </a:lnTo>
                    <a:lnTo>
                      <a:pt x="348" y="8"/>
                    </a:lnTo>
                    <a:lnTo>
                      <a:pt x="299" y="32"/>
                    </a:lnTo>
                    <a:lnTo>
                      <a:pt x="230" y="55"/>
                    </a:lnTo>
                    <a:lnTo>
                      <a:pt x="187" y="58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8"/>
              <p:cNvSpPr>
                <a:spLocks/>
              </p:cNvSpPr>
              <p:nvPr/>
            </p:nvSpPr>
            <p:spPr bwMode="auto">
              <a:xfrm>
                <a:off x="9643016" y="4249471"/>
                <a:ext cx="152575" cy="53224"/>
              </a:xfrm>
              <a:custGeom>
                <a:avLst/>
                <a:gdLst>
                  <a:gd name="T0" fmla="*/ 65 w 130"/>
                  <a:gd name="T1" fmla="*/ 19 h 46"/>
                  <a:gd name="T2" fmla="*/ 38 w 130"/>
                  <a:gd name="T3" fmla="*/ 16 h 46"/>
                  <a:gd name="T4" fmla="*/ 10 w 130"/>
                  <a:gd name="T5" fmla="*/ 1 h 46"/>
                  <a:gd name="T6" fmla="*/ 2 w 130"/>
                  <a:gd name="T7" fmla="*/ 0 h 46"/>
                  <a:gd name="T8" fmla="*/ 0 w 130"/>
                  <a:gd name="T9" fmla="*/ 3 h 46"/>
                  <a:gd name="T10" fmla="*/ 2 w 130"/>
                  <a:gd name="T11" fmla="*/ 16 h 46"/>
                  <a:gd name="T12" fmla="*/ 22 w 130"/>
                  <a:gd name="T13" fmla="*/ 36 h 46"/>
                  <a:gd name="T14" fmla="*/ 46 w 130"/>
                  <a:gd name="T15" fmla="*/ 44 h 46"/>
                  <a:gd name="T16" fmla="*/ 65 w 130"/>
                  <a:gd name="T17" fmla="*/ 46 h 46"/>
                  <a:gd name="T18" fmla="*/ 84 w 130"/>
                  <a:gd name="T19" fmla="*/ 44 h 46"/>
                  <a:gd name="T20" fmla="*/ 109 w 130"/>
                  <a:gd name="T21" fmla="*/ 36 h 46"/>
                  <a:gd name="T22" fmla="*/ 128 w 130"/>
                  <a:gd name="T23" fmla="*/ 16 h 46"/>
                  <a:gd name="T24" fmla="*/ 130 w 130"/>
                  <a:gd name="T25" fmla="*/ 3 h 46"/>
                  <a:gd name="T26" fmla="*/ 130 w 130"/>
                  <a:gd name="T27" fmla="*/ 0 h 46"/>
                  <a:gd name="T28" fmla="*/ 121 w 130"/>
                  <a:gd name="T29" fmla="*/ 1 h 46"/>
                  <a:gd name="T30" fmla="*/ 94 w 130"/>
                  <a:gd name="T31" fmla="*/ 16 h 46"/>
                  <a:gd name="T32" fmla="*/ 65 w 130"/>
                  <a:gd name="T33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" h="46">
                    <a:moveTo>
                      <a:pt x="65" y="19"/>
                    </a:moveTo>
                    <a:lnTo>
                      <a:pt x="38" y="16"/>
                    </a:lnTo>
                    <a:lnTo>
                      <a:pt x="10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16"/>
                    </a:lnTo>
                    <a:lnTo>
                      <a:pt x="22" y="36"/>
                    </a:lnTo>
                    <a:lnTo>
                      <a:pt x="46" y="44"/>
                    </a:lnTo>
                    <a:lnTo>
                      <a:pt x="65" y="46"/>
                    </a:lnTo>
                    <a:lnTo>
                      <a:pt x="84" y="44"/>
                    </a:lnTo>
                    <a:lnTo>
                      <a:pt x="109" y="36"/>
                    </a:lnTo>
                    <a:lnTo>
                      <a:pt x="128" y="16"/>
                    </a:lnTo>
                    <a:lnTo>
                      <a:pt x="130" y="3"/>
                    </a:lnTo>
                    <a:lnTo>
                      <a:pt x="130" y="0"/>
                    </a:lnTo>
                    <a:lnTo>
                      <a:pt x="121" y="1"/>
                    </a:lnTo>
                    <a:lnTo>
                      <a:pt x="94" y="16"/>
                    </a:lnTo>
                    <a:lnTo>
                      <a:pt x="65" y="19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9"/>
              <p:cNvSpPr>
                <a:spLocks/>
              </p:cNvSpPr>
              <p:nvPr/>
            </p:nvSpPr>
            <p:spPr bwMode="auto">
              <a:xfrm>
                <a:off x="9369801" y="4072059"/>
                <a:ext cx="702553" cy="117092"/>
              </a:xfrm>
              <a:custGeom>
                <a:avLst/>
                <a:gdLst>
                  <a:gd name="T0" fmla="*/ 297 w 595"/>
                  <a:gd name="T1" fmla="*/ 61 h 99"/>
                  <a:gd name="T2" fmla="*/ 231 w 595"/>
                  <a:gd name="T3" fmla="*/ 59 h 99"/>
                  <a:gd name="T4" fmla="*/ 120 w 595"/>
                  <a:gd name="T5" fmla="*/ 39 h 99"/>
                  <a:gd name="T6" fmla="*/ 44 w 595"/>
                  <a:gd name="T7" fmla="*/ 13 h 99"/>
                  <a:gd name="T8" fmla="*/ 3 w 595"/>
                  <a:gd name="T9" fmla="*/ 0 h 99"/>
                  <a:gd name="T10" fmla="*/ 0 w 595"/>
                  <a:gd name="T11" fmla="*/ 4 h 99"/>
                  <a:gd name="T12" fmla="*/ 2 w 595"/>
                  <a:gd name="T13" fmla="*/ 13 h 99"/>
                  <a:gd name="T14" fmla="*/ 28 w 595"/>
                  <a:gd name="T15" fmla="*/ 43 h 99"/>
                  <a:gd name="T16" fmla="*/ 94 w 595"/>
                  <a:gd name="T17" fmla="*/ 75 h 99"/>
                  <a:gd name="T18" fmla="*/ 179 w 595"/>
                  <a:gd name="T19" fmla="*/ 92 h 99"/>
                  <a:gd name="T20" fmla="*/ 254 w 595"/>
                  <a:gd name="T21" fmla="*/ 98 h 99"/>
                  <a:gd name="T22" fmla="*/ 297 w 595"/>
                  <a:gd name="T23" fmla="*/ 99 h 99"/>
                  <a:gd name="T24" fmla="*/ 341 w 595"/>
                  <a:gd name="T25" fmla="*/ 98 h 99"/>
                  <a:gd name="T26" fmla="*/ 416 w 595"/>
                  <a:gd name="T27" fmla="*/ 92 h 99"/>
                  <a:gd name="T28" fmla="*/ 501 w 595"/>
                  <a:gd name="T29" fmla="*/ 75 h 99"/>
                  <a:gd name="T30" fmla="*/ 566 w 595"/>
                  <a:gd name="T31" fmla="*/ 43 h 99"/>
                  <a:gd name="T32" fmla="*/ 593 w 595"/>
                  <a:gd name="T33" fmla="*/ 13 h 99"/>
                  <a:gd name="T34" fmla="*/ 595 w 595"/>
                  <a:gd name="T35" fmla="*/ 4 h 99"/>
                  <a:gd name="T36" fmla="*/ 590 w 595"/>
                  <a:gd name="T37" fmla="*/ 0 h 99"/>
                  <a:gd name="T38" fmla="*/ 552 w 595"/>
                  <a:gd name="T39" fmla="*/ 13 h 99"/>
                  <a:gd name="T40" fmla="*/ 474 w 595"/>
                  <a:gd name="T41" fmla="*/ 39 h 99"/>
                  <a:gd name="T42" fmla="*/ 364 w 595"/>
                  <a:gd name="T43" fmla="*/ 59 h 99"/>
                  <a:gd name="T44" fmla="*/ 297 w 595"/>
                  <a:gd name="T45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5" h="99">
                    <a:moveTo>
                      <a:pt x="297" y="61"/>
                    </a:moveTo>
                    <a:lnTo>
                      <a:pt x="231" y="59"/>
                    </a:lnTo>
                    <a:lnTo>
                      <a:pt x="120" y="39"/>
                    </a:lnTo>
                    <a:lnTo>
                      <a:pt x="44" y="1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" y="13"/>
                    </a:lnTo>
                    <a:lnTo>
                      <a:pt x="28" y="43"/>
                    </a:lnTo>
                    <a:lnTo>
                      <a:pt x="94" y="75"/>
                    </a:lnTo>
                    <a:lnTo>
                      <a:pt x="179" y="92"/>
                    </a:lnTo>
                    <a:lnTo>
                      <a:pt x="254" y="98"/>
                    </a:lnTo>
                    <a:lnTo>
                      <a:pt x="297" y="99"/>
                    </a:lnTo>
                    <a:lnTo>
                      <a:pt x="341" y="98"/>
                    </a:lnTo>
                    <a:lnTo>
                      <a:pt x="416" y="92"/>
                    </a:lnTo>
                    <a:lnTo>
                      <a:pt x="501" y="75"/>
                    </a:lnTo>
                    <a:lnTo>
                      <a:pt x="566" y="43"/>
                    </a:lnTo>
                    <a:lnTo>
                      <a:pt x="593" y="13"/>
                    </a:lnTo>
                    <a:lnTo>
                      <a:pt x="595" y="4"/>
                    </a:lnTo>
                    <a:lnTo>
                      <a:pt x="590" y="0"/>
                    </a:lnTo>
                    <a:lnTo>
                      <a:pt x="552" y="13"/>
                    </a:lnTo>
                    <a:lnTo>
                      <a:pt x="474" y="39"/>
                    </a:lnTo>
                    <a:lnTo>
                      <a:pt x="364" y="59"/>
                    </a:lnTo>
                    <a:lnTo>
                      <a:pt x="297" y="61"/>
                    </a:lnTo>
                    <a:close/>
                  </a:path>
                </a:pathLst>
              </a:custGeom>
              <a:solidFill>
                <a:srgbClr val="F79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6" name="모서리가 둥근 직사각형 25"/>
          <p:cNvSpPr/>
          <p:nvPr/>
        </p:nvSpPr>
        <p:spPr>
          <a:xfrm rot="21126550">
            <a:off x="3219412" y="3490347"/>
            <a:ext cx="1009769" cy="522338"/>
          </a:xfrm>
          <a:prstGeom prst="roundRect">
            <a:avLst>
              <a:gd name="adj" fmla="val 50000"/>
            </a:avLst>
          </a:prstGeom>
          <a:solidFill>
            <a:srgbClr val="D2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 rot="473450" flipH="1">
            <a:off x="5203330" y="3505884"/>
            <a:ext cx="1009769" cy="522338"/>
          </a:xfrm>
          <a:prstGeom prst="roundRect">
            <a:avLst>
              <a:gd name="adj" fmla="val 50000"/>
            </a:avLst>
          </a:prstGeom>
          <a:solidFill>
            <a:srgbClr val="D2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3685411" y="2244519"/>
            <a:ext cx="2064404" cy="1523045"/>
          </a:xfrm>
          <a:prstGeom prst="round2SameRect">
            <a:avLst>
              <a:gd name="adj1" fmla="val 7912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i="1" dirty="0">
                <a:solidFill>
                  <a:prstClr val="white"/>
                </a:solidFill>
              </a:rPr>
              <a:t>Oriental Medicine </a:t>
            </a:r>
            <a:endParaRPr lang="en-US" altLang="ko-KR" sz="1600" b="1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Expert system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78610" y="3771781"/>
            <a:ext cx="2071205" cy="90797"/>
          </a:xfrm>
          <a:prstGeom prst="roundRect">
            <a:avLst>
              <a:gd name="adj" fmla="val 37771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523" y="4055836"/>
            <a:ext cx="8396933" cy="28021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3411" y="3866795"/>
            <a:ext cx="8673158" cy="189041"/>
          </a:xfrm>
          <a:prstGeom prst="rect">
            <a:avLst/>
          </a:prstGeom>
          <a:solidFill>
            <a:srgbClr val="B49F7A"/>
          </a:solidFill>
          <a:ln>
            <a:noFill/>
          </a:ln>
          <a:effectLst>
            <a:outerShdw dist="1143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853943" y="2921513"/>
            <a:ext cx="1638300" cy="875222"/>
            <a:chOff x="1138590" y="2921513"/>
            <a:chExt cx="2184400" cy="875222"/>
          </a:xfrm>
        </p:grpSpPr>
        <p:sp>
          <p:nvSpPr>
            <p:cNvPr id="29" name="직사각형 28"/>
            <p:cNvSpPr/>
            <p:nvPr/>
          </p:nvSpPr>
          <p:spPr>
            <a:xfrm>
              <a:off x="1138590" y="2921513"/>
              <a:ext cx="2184400" cy="875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1192842" y="3113962"/>
              <a:ext cx="207589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1192842" y="3283434"/>
              <a:ext cx="207589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1192842" y="3435472"/>
              <a:ext cx="207589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1192842" y="3587510"/>
              <a:ext cx="207589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922375" y="2031610"/>
            <a:ext cx="1638300" cy="875222"/>
            <a:chOff x="1138590" y="2921513"/>
            <a:chExt cx="2184400" cy="875222"/>
          </a:xfrm>
        </p:grpSpPr>
        <p:sp>
          <p:nvSpPr>
            <p:cNvPr id="43" name="직사각형 42"/>
            <p:cNvSpPr/>
            <p:nvPr/>
          </p:nvSpPr>
          <p:spPr>
            <a:xfrm>
              <a:off x="1138590" y="2921513"/>
              <a:ext cx="2184400" cy="875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1192842" y="3113962"/>
              <a:ext cx="207589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1192842" y="3283434"/>
              <a:ext cx="207589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192842" y="3435472"/>
              <a:ext cx="207589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1192842" y="3587510"/>
              <a:ext cx="207589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813254" y="1142698"/>
            <a:ext cx="1638300" cy="875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문체부 제목 돋음체" pitchFamily="49" charset="-127"/>
              </a:rPr>
              <a:t>Drools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7157845" y="1959093"/>
            <a:ext cx="332961" cy="1883461"/>
            <a:chOff x="9340593" y="1959092"/>
            <a:chExt cx="443948" cy="1883461"/>
          </a:xfrm>
        </p:grpSpPr>
        <p:sp>
          <p:nvSpPr>
            <p:cNvPr id="41" name="직사각형 40"/>
            <p:cNvSpPr/>
            <p:nvPr/>
          </p:nvSpPr>
          <p:spPr>
            <a:xfrm>
              <a:off x="9340593" y="1959092"/>
              <a:ext cx="443948" cy="188346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9447797" y="2196372"/>
              <a:ext cx="229540" cy="1002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9447797" y="3387931"/>
              <a:ext cx="229540" cy="23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7535056" y="1959093"/>
            <a:ext cx="332961" cy="1883461"/>
            <a:chOff x="9340593" y="1959092"/>
            <a:chExt cx="443948" cy="1883461"/>
          </a:xfrm>
        </p:grpSpPr>
        <p:sp>
          <p:nvSpPr>
            <p:cNvPr id="81" name="직사각형 80"/>
            <p:cNvSpPr/>
            <p:nvPr/>
          </p:nvSpPr>
          <p:spPr>
            <a:xfrm>
              <a:off x="9340593" y="1959092"/>
              <a:ext cx="443948" cy="1883461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447797" y="2196372"/>
              <a:ext cx="229540" cy="1002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9447797" y="3387931"/>
              <a:ext cx="229540" cy="23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903585" y="1958514"/>
            <a:ext cx="332961" cy="1883461"/>
            <a:chOff x="9340593" y="1959092"/>
            <a:chExt cx="443948" cy="1883461"/>
          </a:xfrm>
        </p:grpSpPr>
        <p:sp>
          <p:nvSpPr>
            <p:cNvPr id="86" name="직사각형 85"/>
            <p:cNvSpPr/>
            <p:nvPr/>
          </p:nvSpPr>
          <p:spPr>
            <a:xfrm>
              <a:off x="9340593" y="1959092"/>
              <a:ext cx="443948" cy="188346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9447797" y="2196372"/>
              <a:ext cx="229540" cy="1002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9447797" y="3387931"/>
              <a:ext cx="229540" cy="23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5" name="자유형 104"/>
          <p:cNvSpPr/>
          <p:nvPr/>
        </p:nvSpPr>
        <p:spPr>
          <a:xfrm>
            <a:off x="719872" y="5482773"/>
            <a:ext cx="2756229" cy="1010907"/>
          </a:xfrm>
          <a:custGeom>
            <a:avLst/>
            <a:gdLst>
              <a:gd name="connsiteX0" fmla="*/ 174490 w 3674972"/>
              <a:gd name="connsiteY0" fmla="*/ 130950 h 1010907"/>
              <a:gd name="connsiteX1" fmla="*/ 1065741 w 3674972"/>
              <a:gd name="connsiteY1" fmla="*/ 119375 h 1010907"/>
              <a:gd name="connsiteX2" fmla="*/ 1470855 w 3674972"/>
              <a:gd name="connsiteY2" fmla="*/ 38352 h 1010907"/>
              <a:gd name="connsiteX3" fmla="*/ 2200060 w 3674972"/>
              <a:gd name="connsiteY3" fmla="*/ 119375 h 1010907"/>
              <a:gd name="connsiteX4" fmla="*/ 2801943 w 3674972"/>
              <a:gd name="connsiteY4" fmla="*/ 3628 h 1010907"/>
              <a:gd name="connsiteX5" fmla="*/ 3195482 w 3674972"/>
              <a:gd name="connsiteY5" fmla="*/ 38352 h 1010907"/>
              <a:gd name="connsiteX6" fmla="*/ 3496424 w 3674972"/>
              <a:gd name="connsiteY6" fmla="*/ 130950 h 1010907"/>
              <a:gd name="connsiteX7" fmla="*/ 3658470 w 3674972"/>
              <a:gd name="connsiteY7" fmla="*/ 489765 h 1010907"/>
              <a:gd name="connsiteX8" fmla="*/ 3623746 w 3674972"/>
              <a:gd name="connsiteY8" fmla="*/ 744408 h 1010907"/>
              <a:gd name="connsiteX9" fmla="*/ 3253356 w 3674972"/>
              <a:gd name="connsiteY9" fmla="*/ 871729 h 1010907"/>
              <a:gd name="connsiteX10" fmla="*/ 3033437 w 3674972"/>
              <a:gd name="connsiteY10" fmla="*/ 871729 h 1010907"/>
              <a:gd name="connsiteX11" fmla="*/ 2663047 w 3674972"/>
              <a:gd name="connsiteY11" fmla="*/ 975901 h 1010907"/>
              <a:gd name="connsiteX12" fmla="*/ 2338956 w 3674972"/>
              <a:gd name="connsiteY12" fmla="*/ 860155 h 1010907"/>
              <a:gd name="connsiteX13" fmla="*/ 1783371 w 3674972"/>
              <a:gd name="connsiteY13" fmla="*/ 906453 h 1010907"/>
              <a:gd name="connsiteX14" fmla="*/ 1343533 w 3674972"/>
              <a:gd name="connsiteY14" fmla="*/ 1010625 h 1010907"/>
              <a:gd name="connsiteX15" fmla="*/ 1088890 w 3674972"/>
              <a:gd name="connsiteY15" fmla="*/ 871729 h 1010907"/>
              <a:gd name="connsiteX16" fmla="*/ 602753 w 3674972"/>
              <a:gd name="connsiteY16" fmla="*/ 964327 h 1010907"/>
              <a:gd name="connsiteX17" fmla="*/ 105042 w 3674972"/>
              <a:gd name="connsiteY17" fmla="*/ 918028 h 1010907"/>
              <a:gd name="connsiteX18" fmla="*/ 81893 w 3674972"/>
              <a:gd name="connsiteY18" fmla="*/ 605512 h 1010907"/>
              <a:gd name="connsiteX19" fmla="*/ 870 w 3674972"/>
              <a:gd name="connsiteY19" fmla="*/ 350869 h 1010907"/>
              <a:gd name="connsiteX20" fmla="*/ 174490 w 3674972"/>
              <a:gd name="connsiteY20" fmla="*/ 130950 h 1010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4972" h="1010907">
                <a:moveTo>
                  <a:pt x="174490" y="130950"/>
                </a:moveTo>
                <a:cubicBezTo>
                  <a:pt x="351968" y="92368"/>
                  <a:pt x="849680" y="134808"/>
                  <a:pt x="1065741" y="119375"/>
                </a:cubicBezTo>
                <a:cubicBezTo>
                  <a:pt x="1281802" y="103942"/>
                  <a:pt x="1281802" y="38352"/>
                  <a:pt x="1470855" y="38352"/>
                </a:cubicBezTo>
                <a:cubicBezTo>
                  <a:pt x="1659908" y="38352"/>
                  <a:pt x="1978212" y="125162"/>
                  <a:pt x="2200060" y="119375"/>
                </a:cubicBezTo>
                <a:cubicBezTo>
                  <a:pt x="2421908" y="113588"/>
                  <a:pt x="2636039" y="17132"/>
                  <a:pt x="2801943" y="3628"/>
                </a:cubicBezTo>
                <a:cubicBezTo>
                  <a:pt x="2967847" y="-9876"/>
                  <a:pt x="3079735" y="17132"/>
                  <a:pt x="3195482" y="38352"/>
                </a:cubicBezTo>
                <a:cubicBezTo>
                  <a:pt x="3311229" y="59572"/>
                  <a:pt x="3419259" y="55715"/>
                  <a:pt x="3496424" y="130950"/>
                </a:cubicBezTo>
                <a:cubicBezTo>
                  <a:pt x="3573589" y="206185"/>
                  <a:pt x="3637250" y="387522"/>
                  <a:pt x="3658470" y="489765"/>
                </a:cubicBezTo>
                <a:cubicBezTo>
                  <a:pt x="3679690" y="592008"/>
                  <a:pt x="3691265" y="680747"/>
                  <a:pt x="3623746" y="744408"/>
                </a:cubicBezTo>
                <a:cubicBezTo>
                  <a:pt x="3556227" y="808069"/>
                  <a:pt x="3351741" y="850509"/>
                  <a:pt x="3253356" y="871729"/>
                </a:cubicBezTo>
                <a:cubicBezTo>
                  <a:pt x="3154971" y="892949"/>
                  <a:pt x="3131822" y="854367"/>
                  <a:pt x="3033437" y="871729"/>
                </a:cubicBezTo>
                <a:cubicBezTo>
                  <a:pt x="2935052" y="889091"/>
                  <a:pt x="2778794" y="977830"/>
                  <a:pt x="2663047" y="975901"/>
                </a:cubicBezTo>
                <a:cubicBezTo>
                  <a:pt x="2547300" y="973972"/>
                  <a:pt x="2485569" y="871730"/>
                  <a:pt x="2338956" y="860155"/>
                </a:cubicBezTo>
                <a:cubicBezTo>
                  <a:pt x="2192343" y="848580"/>
                  <a:pt x="1949275" y="881375"/>
                  <a:pt x="1783371" y="906453"/>
                </a:cubicBezTo>
                <a:cubicBezTo>
                  <a:pt x="1617467" y="931531"/>
                  <a:pt x="1459280" y="1016412"/>
                  <a:pt x="1343533" y="1010625"/>
                </a:cubicBezTo>
                <a:cubicBezTo>
                  <a:pt x="1227786" y="1004838"/>
                  <a:pt x="1212353" y="879445"/>
                  <a:pt x="1088890" y="871729"/>
                </a:cubicBezTo>
                <a:cubicBezTo>
                  <a:pt x="965427" y="864013"/>
                  <a:pt x="766728" y="956611"/>
                  <a:pt x="602753" y="964327"/>
                </a:cubicBezTo>
                <a:cubicBezTo>
                  <a:pt x="438778" y="972044"/>
                  <a:pt x="191852" y="977830"/>
                  <a:pt x="105042" y="918028"/>
                </a:cubicBezTo>
                <a:cubicBezTo>
                  <a:pt x="18232" y="858226"/>
                  <a:pt x="99255" y="700039"/>
                  <a:pt x="81893" y="605512"/>
                </a:cubicBezTo>
                <a:cubicBezTo>
                  <a:pt x="64531" y="510986"/>
                  <a:pt x="-8775" y="428034"/>
                  <a:pt x="870" y="350869"/>
                </a:cubicBezTo>
                <a:cubicBezTo>
                  <a:pt x="10515" y="273704"/>
                  <a:pt x="-2988" y="169532"/>
                  <a:pt x="174490" y="130950"/>
                </a:cubicBez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49804" y="4277689"/>
            <a:ext cx="782665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  <a:latin typeface="+mj-ea"/>
                <a:ea typeface="+mj-ea"/>
              </a:rPr>
              <a:t>2018 </a:t>
            </a:r>
            <a:r>
              <a:rPr lang="ko-KR" altLang="en-US" sz="2000" dirty="0">
                <a:solidFill>
                  <a:prstClr val="white"/>
                </a:solidFill>
                <a:latin typeface="+mj-ea"/>
                <a:ea typeface="+mj-ea"/>
              </a:rPr>
              <a:t>국민대학교 소프트웨어학부 </a:t>
            </a:r>
            <a:endParaRPr lang="en-US" altLang="ko-KR" sz="2000" dirty="0">
              <a:solidFill>
                <a:prstClr val="white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 err="1">
                <a:solidFill>
                  <a:prstClr val="white"/>
                </a:solidFill>
                <a:latin typeface="+mj-ea"/>
                <a:ea typeface="+mj-ea"/>
              </a:rPr>
              <a:t>캡스톤디자인</a:t>
            </a:r>
            <a:r>
              <a:rPr lang="ko-KR" altLang="en-US" sz="2000" dirty="0">
                <a:solidFill>
                  <a:prstClr val="white"/>
                </a:solidFill>
                <a:latin typeface="+mj-ea"/>
                <a:ea typeface="+mj-ea"/>
              </a:rPr>
              <a:t> </a:t>
            </a:r>
            <a:r>
              <a:rPr lang="ko-KR" altLang="en-US" sz="2000" dirty="0" err="1">
                <a:solidFill>
                  <a:prstClr val="white"/>
                </a:solidFill>
                <a:latin typeface="+mj-ea"/>
                <a:ea typeface="+mj-ea"/>
              </a:rPr>
              <a:t>팀</a:t>
            </a:r>
            <a:r>
              <a:rPr lang="ko-KR" altLang="en-US" sz="2000" b="1" dirty="0" err="1">
                <a:solidFill>
                  <a:prstClr val="white"/>
                </a:solidFill>
                <a:latin typeface="+mj-ea"/>
                <a:ea typeface="+mj-ea"/>
              </a:rPr>
              <a:t>오장육부</a:t>
            </a:r>
            <a:r>
              <a:rPr lang="en-US" altLang="ko-KR" sz="3200" dirty="0">
                <a:solidFill>
                  <a:prstClr val="white"/>
                </a:solidFill>
                <a:latin typeface="+mj-lt"/>
                <a:ea typeface="야놀자 야체 B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prstClr val="white"/>
                </a:solidFill>
                <a:latin typeface="궁서" pitchFamily="18" charset="-127"/>
                <a:ea typeface="궁서" pitchFamily="18" charset="-127"/>
              </a:rPr>
              <a:t>한의학  전문가 시스템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099438" y="1551734"/>
            <a:ext cx="4087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99</a:t>
            </a:r>
            <a:r>
              <a:rPr lang="en-US" altLang="ko-KR" sz="900" dirty="0">
                <a:solidFill>
                  <a:prstClr val="white"/>
                </a:solidFill>
              </a:rPr>
              <a:t>%</a:t>
            </a:r>
            <a:endParaRPr lang="en-US" altLang="ko-KR" sz="100" dirty="0">
              <a:solidFill>
                <a:prstClr val="white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490745" y="1551734"/>
            <a:ext cx="4087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98</a:t>
            </a:r>
            <a:r>
              <a:rPr lang="en-US" altLang="ko-KR" sz="900" dirty="0">
                <a:solidFill>
                  <a:prstClr val="white"/>
                </a:solidFill>
              </a:rPr>
              <a:t>%</a:t>
            </a:r>
            <a:endParaRPr lang="en-US" altLang="ko-KR" sz="100" dirty="0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882051" y="1551734"/>
            <a:ext cx="4087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97</a:t>
            </a:r>
            <a:r>
              <a:rPr lang="en-US" altLang="ko-KR" sz="900" dirty="0">
                <a:solidFill>
                  <a:prstClr val="white"/>
                </a:solidFill>
              </a:rPr>
              <a:t>%</a:t>
            </a:r>
            <a:endParaRPr lang="en-US" altLang="ko-KR" sz="100" dirty="0">
              <a:solidFill>
                <a:prstClr val="white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64393" y="985176"/>
            <a:ext cx="3102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prstClr val="white"/>
                </a:solidFill>
                <a:latin typeface="MD개성체" pitchFamily="18" charset="-127"/>
                <a:ea typeface="MD개성체" pitchFamily="18" charset="-127"/>
              </a:rPr>
              <a:t>환자들이 너무 많아</a:t>
            </a:r>
            <a:r>
              <a:rPr lang="en-US" altLang="ko-KR" sz="2400" dirty="0">
                <a:solidFill>
                  <a:prstClr val="white"/>
                </a:solidFill>
                <a:latin typeface="MD개성체" pitchFamily="18" charset="-127"/>
                <a:ea typeface="MD개성체" pitchFamily="18" charset="-127"/>
              </a:rPr>
              <a:t>!!</a:t>
            </a:r>
            <a:endParaRPr lang="ko-KR" altLang="en-US" sz="2400" dirty="0">
              <a:solidFill>
                <a:prstClr val="black"/>
              </a:solidFill>
              <a:latin typeface="MD개성체" pitchFamily="18" charset="-127"/>
              <a:ea typeface="MD개성체" pitchFamily="18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787621E-EDDC-4541-815A-D4916ED78B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1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0"/>
    </mc:Choice>
    <mc:Fallback>
      <p:transition spd="slow" advTm="8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연구개발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 err="1">
                <a:solidFill>
                  <a:prstClr val="white"/>
                </a:solidFill>
              </a:rPr>
              <a:t>로드벨런싱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241" name="_x272902400" descr="EMB000030c04ec1">
            <a:extLst>
              <a:ext uri="{FF2B5EF4-FFF2-40B4-BE49-F238E27FC236}">
                <a16:creationId xmlns:a16="http://schemas.microsoft.com/office/drawing/2014/main" id="{E71E672F-C956-4947-8127-9CD16EA67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04" y="5282661"/>
            <a:ext cx="7940369" cy="10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4C6A340-265E-4738-8698-E9052DD79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272903280" descr="EMB000030c04ec4">
            <a:extLst>
              <a:ext uri="{FF2B5EF4-FFF2-40B4-BE49-F238E27FC236}">
                <a16:creationId xmlns:a16="http://schemas.microsoft.com/office/drawing/2014/main" id="{759C4297-7F09-4061-9164-278B6FE72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05" y="1564248"/>
            <a:ext cx="7940369" cy="270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2FCDE1-9C0C-40A2-9238-6379AF9898A0}"/>
              </a:ext>
            </a:extLst>
          </p:cNvPr>
          <p:cNvCxnSpPr>
            <a:cxnSpLocks/>
          </p:cNvCxnSpPr>
          <p:nvPr/>
        </p:nvCxnSpPr>
        <p:spPr>
          <a:xfrm flipH="1">
            <a:off x="1" y="4739188"/>
            <a:ext cx="9143999" cy="2668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06ECD83-DE38-5D4A-81A5-06874385CB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92"/>
      </p:ext>
    </p:extLst>
  </p:cSld>
  <p:clrMapOvr>
    <a:masterClrMapping/>
  </p:clrMapOvr>
  <p:transition spd="slow" advTm="4862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연구개발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관계형 데이터베이스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4426992-AB32-4B26-B355-955BFE332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10013544" descr="EMB000030c04ebe">
            <a:extLst>
              <a:ext uri="{FF2B5EF4-FFF2-40B4-BE49-F238E27FC236}">
                <a16:creationId xmlns:a16="http://schemas.microsoft.com/office/drawing/2014/main" id="{A578B95E-211C-4EF7-A754-449B36AEF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77" y="1521027"/>
            <a:ext cx="7793845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606CFB7-8729-9E42-B947-61FEE3CBCD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93099"/>
      </p:ext>
    </p:extLst>
  </p:cSld>
  <p:clrMapOvr>
    <a:masterClrMapping/>
  </p:clrMapOvr>
  <p:transition spd="slow" advTm="1200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시스템 설계도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en-US" altLang="ko-KR" sz="2800" b="1" i="1" dirty="0" err="1">
                <a:solidFill>
                  <a:prstClr val="white"/>
                </a:solidFill>
              </a:rPr>
              <a:t>Usecase</a:t>
            </a:r>
            <a:r>
              <a:rPr lang="en-US" altLang="ko-KR" sz="2800" b="1" i="1" dirty="0">
                <a:solidFill>
                  <a:prstClr val="white"/>
                </a:solidFill>
              </a:rPr>
              <a:t> Diagram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098" name="Picture 2" descr="page12image1820864">
            <a:extLst>
              <a:ext uri="{FF2B5EF4-FFF2-40B4-BE49-F238E27FC236}">
                <a16:creationId xmlns:a16="http://schemas.microsoft.com/office/drawing/2014/main" id="{661E8F25-15BF-43C1-9FC9-487AABCF0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90" y="1521027"/>
            <a:ext cx="7314619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57384A2-8DC5-C14A-9708-8F164AD6C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06566"/>
      </p:ext>
    </p:extLst>
  </p:cSld>
  <p:clrMapOvr>
    <a:masterClrMapping/>
  </p:clrMapOvr>
  <p:transition spd="slow" advTm="478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시스템설계도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en-US" altLang="ko-KR" sz="2800" b="1" i="1" dirty="0">
                <a:solidFill>
                  <a:prstClr val="white"/>
                </a:solidFill>
              </a:rPr>
              <a:t>Sequence Diagram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 descr="EMB000030c04e90">
            <a:extLst>
              <a:ext uri="{FF2B5EF4-FFF2-40B4-BE49-F238E27FC236}">
                <a16:creationId xmlns:a16="http://schemas.microsoft.com/office/drawing/2014/main" id="{BA3BF60E-A93F-44FF-A4DB-CF8EF6932D0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1629159"/>
            <a:ext cx="7380820" cy="460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48490AE-1A66-D141-8A7D-260323E21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13194"/>
      </p:ext>
    </p:extLst>
  </p:cSld>
  <p:clrMapOvr>
    <a:masterClrMapping/>
  </p:clrMapOvr>
  <p:transition spd="slow" advTm="59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시스템설계도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en-US" altLang="ko-KR" sz="2800" b="1" i="1" dirty="0">
                <a:solidFill>
                  <a:prstClr val="white"/>
                </a:solidFill>
              </a:rPr>
              <a:t>Class Diagram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22" name="Picture 2" descr="page13image1815040">
            <a:extLst>
              <a:ext uri="{FF2B5EF4-FFF2-40B4-BE49-F238E27FC236}">
                <a16:creationId xmlns:a16="http://schemas.microsoft.com/office/drawing/2014/main" id="{A2D91A25-FD3F-439D-A04A-B433D3C1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1" y="1593035"/>
            <a:ext cx="7763497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5C21497-F811-134A-A74A-AA89881F9E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22179"/>
      </p:ext>
    </p:extLst>
  </p:cSld>
  <p:clrMapOvr>
    <a:masterClrMapping/>
  </p:clrMapOvr>
  <p:transition spd="slow" advTm="731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시스템구조도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전체구성도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6146" name="Picture 2" descr="page14image1821536">
            <a:extLst>
              <a:ext uri="{FF2B5EF4-FFF2-40B4-BE49-F238E27FC236}">
                <a16:creationId xmlns:a16="http://schemas.microsoft.com/office/drawing/2014/main" id="{B9331C5E-AA48-4C6E-B761-0E6271261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92" y="1778667"/>
            <a:ext cx="8308615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183472D-C363-3845-8F06-8F5F7B8AA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2691"/>
      </p:ext>
    </p:extLst>
  </p:cSld>
  <p:clrMapOvr>
    <a:masterClrMapping/>
  </p:clrMapOvr>
  <p:transition spd="slow" advTm="2395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시스템구조도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en-US" altLang="ko-KR" sz="2800" b="1" i="1" dirty="0">
                <a:solidFill>
                  <a:prstClr val="white"/>
                </a:solidFill>
              </a:rPr>
              <a:t>Load Balance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 descr="EMB000030c04e95">
            <a:extLst>
              <a:ext uri="{FF2B5EF4-FFF2-40B4-BE49-F238E27FC236}">
                <a16:creationId xmlns:a16="http://schemas.microsoft.com/office/drawing/2014/main" id="{80A3755E-B739-40D4-8559-E42D47E7E56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629039"/>
            <a:ext cx="7992888" cy="4608512"/>
          </a:xfrm>
          <a:prstGeom prst="rect">
            <a:avLst/>
          </a:prstGeom>
          <a:noFill/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5DDED94-A9F7-8B4D-BCE8-3BF2692CC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96470"/>
      </p:ext>
    </p:extLst>
  </p:cSld>
  <p:clrMapOvr>
    <a:masterClrMapping/>
  </p:clrMapOvr>
  <p:transition spd="slow" advTm="228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시스템구성도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en-US" altLang="ko-KR" sz="2800" b="1" i="1" dirty="0">
                <a:solidFill>
                  <a:prstClr val="white"/>
                </a:solidFill>
              </a:rPr>
              <a:t>Spring MVC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EDAB86-CBAB-4A76-85CF-8B3A51ACB93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593035"/>
            <a:ext cx="7992888" cy="46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A322A51-6DD1-E54D-8D41-99AE10C96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61191"/>
      </p:ext>
    </p:extLst>
  </p:cSld>
  <p:clrMapOvr>
    <a:masterClrMapping/>
  </p:clrMapOvr>
  <p:transition spd="slow" advTm="212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활용</a:t>
            </a:r>
            <a:r>
              <a:rPr lang="en-US" altLang="ko-KR" sz="2000" i="1" dirty="0">
                <a:solidFill>
                  <a:prstClr val="white"/>
                </a:solidFill>
              </a:rPr>
              <a:t>/</a:t>
            </a:r>
            <a:r>
              <a:rPr lang="ko-KR" altLang="en-US" sz="2000" i="1" dirty="0">
                <a:solidFill>
                  <a:prstClr val="white"/>
                </a:solidFill>
              </a:rPr>
              <a:t>개발 환경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개발 언어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Picture 6" descr="ê´ë ¨ ì´ë¯¸ì§">
            <a:extLst>
              <a:ext uri="{FF2B5EF4-FFF2-40B4-BE49-F238E27FC236}">
                <a16:creationId xmlns:a16="http://schemas.microsoft.com/office/drawing/2014/main" id="{EED6AFD9-38B5-4D12-921A-377EBFDF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241" y="1628800"/>
            <a:ext cx="3332670" cy="230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Javaì ëí ì´ë¯¸ì§ ê²ìê²°ê³¼">
            <a:extLst>
              <a:ext uri="{FF2B5EF4-FFF2-40B4-BE49-F238E27FC236}">
                <a16:creationId xmlns:a16="http://schemas.microsoft.com/office/drawing/2014/main" id="{628B572E-87F5-4ADB-A3D9-C512483AF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28" y="4077072"/>
            <a:ext cx="3300892" cy="216024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174" name="Picture 6" descr="jqueryì ëí ì´ë¯¸ì§ ê²ìê²°ê³¼">
            <a:extLst>
              <a:ext uri="{FF2B5EF4-FFF2-40B4-BE49-F238E27FC236}">
                <a16:creationId xmlns:a16="http://schemas.microsoft.com/office/drawing/2014/main" id="{5D72C16F-FD55-4A3E-8CAF-DC2DC0DA3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79" y="1628800"/>
            <a:ext cx="4608512" cy="46085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77C6407-B0A3-C64C-9C5B-25316B355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7995"/>
      </p:ext>
    </p:extLst>
  </p:cSld>
  <p:clrMapOvr>
    <a:masterClrMapping/>
  </p:clrMapOvr>
  <p:transition spd="slow" advTm="99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활용</a:t>
            </a:r>
            <a:r>
              <a:rPr lang="en-US" altLang="ko-KR" sz="2000" i="1" dirty="0">
                <a:solidFill>
                  <a:prstClr val="white"/>
                </a:solidFill>
              </a:rPr>
              <a:t>/</a:t>
            </a:r>
            <a:r>
              <a:rPr lang="ko-KR" altLang="en-US" sz="2000" i="1" dirty="0">
                <a:solidFill>
                  <a:prstClr val="white"/>
                </a:solidFill>
              </a:rPr>
              <a:t>개발 환경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사용 프레임워크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194" name="Picture 2" descr="Spring MVCì ëí ì´ë¯¸ì§ ê²ìê²°ê³¼">
            <a:extLst>
              <a:ext uri="{FF2B5EF4-FFF2-40B4-BE49-F238E27FC236}">
                <a16:creationId xmlns:a16="http://schemas.microsoft.com/office/drawing/2014/main" id="{54B2AD20-79FF-46ED-95C5-444B8D13A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62" y="1473373"/>
            <a:ext cx="3902322" cy="29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ybatisì ëí ì´ë¯¸ì§ ê²ìê²°ê³¼">
            <a:extLst>
              <a:ext uri="{FF2B5EF4-FFF2-40B4-BE49-F238E27FC236}">
                <a16:creationId xmlns:a16="http://schemas.microsoft.com/office/drawing/2014/main" id="{0FAD80A9-AFA1-4354-B691-70EE67F31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868" y="1473374"/>
            <a:ext cx="3958432" cy="29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jaxì ëí ì´ë¯¸ì§ ê²ìê²°ê³¼">
            <a:extLst>
              <a:ext uri="{FF2B5EF4-FFF2-40B4-BE49-F238E27FC236}">
                <a16:creationId xmlns:a16="http://schemas.microsoft.com/office/drawing/2014/main" id="{67F951A9-EBB3-48B8-9F63-0D1ED4336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62" y="4631928"/>
            <a:ext cx="3902322" cy="18732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998D84-8388-4D60-B002-5B247C1B6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6024" y="4631928"/>
            <a:ext cx="3947275" cy="1827601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2FF7F76-8846-884A-BCE9-779E15635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06848"/>
      </p:ext>
    </p:extLst>
  </p:cSld>
  <p:clrMapOvr>
    <a:masterClrMapping/>
  </p:clrMapOvr>
  <p:transition spd="slow" advTm="933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9F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모서리가 둥근 직사각형 348"/>
          <p:cNvSpPr/>
          <p:nvPr/>
        </p:nvSpPr>
        <p:spPr>
          <a:xfrm rot="16200000">
            <a:off x="7685217" y="3390349"/>
            <a:ext cx="1223878" cy="144053"/>
          </a:xfrm>
          <a:prstGeom prst="roundRect">
            <a:avLst>
              <a:gd name="adj" fmla="val 50000"/>
            </a:avLst>
          </a:prstGeom>
          <a:solidFill>
            <a:srgbClr val="6844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모서리가 둥근 직사각형 347"/>
          <p:cNvSpPr/>
          <p:nvPr/>
        </p:nvSpPr>
        <p:spPr>
          <a:xfrm rot="10800000">
            <a:off x="5897683" y="720034"/>
            <a:ext cx="917909" cy="192070"/>
          </a:xfrm>
          <a:prstGeom prst="roundRect">
            <a:avLst>
              <a:gd name="adj" fmla="val 50000"/>
            </a:avLst>
          </a:prstGeom>
          <a:solidFill>
            <a:srgbClr val="6844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모서리가 둥근 직사각형 346"/>
          <p:cNvSpPr/>
          <p:nvPr/>
        </p:nvSpPr>
        <p:spPr>
          <a:xfrm rot="5400000">
            <a:off x="3891624" y="3380824"/>
            <a:ext cx="1223878" cy="144053"/>
          </a:xfrm>
          <a:prstGeom prst="roundRect">
            <a:avLst>
              <a:gd name="adj" fmla="val 50000"/>
            </a:avLst>
          </a:prstGeom>
          <a:solidFill>
            <a:srgbClr val="6844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907006" y="5963763"/>
            <a:ext cx="917909" cy="192070"/>
          </a:xfrm>
          <a:prstGeom prst="roundRect">
            <a:avLst>
              <a:gd name="adj" fmla="val 50000"/>
            </a:avLst>
          </a:prstGeom>
          <a:solidFill>
            <a:srgbClr val="6844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모서리가 둥근 직사각형 307"/>
          <p:cNvSpPr/>
          <p:nvPr/>
        </p:nvSpPr>
        <p:spPr>
          <a:xfrm rot="5400000">
            <a:off x="4223180" y="3192533"/>
            <a:ext cx="1287780" cy="541447"/>
          </a:xfrm>
          <a:prstGeom prst="roundRect">
            <a:avLst>
              <a:gd name="adj" fmla="val 3680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모서리가 둥근 직사각형 38"/>
          <p:cNvSpPr/>
          <p:nvPr/>
        </p:nvSpPr>
        <p:spPr>
          <a:xfrm rot="10800000">
            <a:off x="5880478" y="979364"/>
            <a:ext cx="980177" cy="749579"/>
          </a:xfrm>
          <a:custGeom>
            <a:avLst/>
            <a:gdLst>
              <a:gd name="connsiteX0" fmla="*/ 0 w 1287780"/>
              <a:gd name="connsiteY0" fmla="*/ 265713 h 721929"/>
              <a:gd name="connsiteX1" fmla="*/ 265713 w 1287780"/>
              <a:gd name="connsiteY1" fmla="*/ 0 h 721929"/>
              <a:gd name="connsiteX2" fmla="*/ 1022067 w 1287780"/>
              <a:gd name="connsiteY2" fmla="*/ 0 h 721929"/>
              <a:gd name="connsiteX3" fmla="*/ 1287780 w 1287780"/>
              <a:gd name="connsiteY3" fmla="*/ 265713 h 721929"/>
              <a:gd name="connsiteX4" fmla="*/ 1287780 w 1287780"/>
              <a:gd name="connsiteY4" fmla="*/ 456216 h 721929"/>
              <a:gd name="connsiteX5" fmla="*/ 1022067 w 1287780"/>
              <a:gd name="connsiteY5" fmla="*/ 721929 h 721929"/>
              <a:gd name="connsiteX6" fmla="*/ 265713 w 1287780"/>
              <a:gd name="connsiteY6" fmla="*/ 721929 h 721929"/>
              <a:gd name="connsiteX7" fmla="*/ 0 w 1287780"/>
              <a:gd name="connsiteY7" fmla="*/ 456216 h 721929"/>
              <a:gd name="connsiteX8" fmla="*/ 0 w 1287780"/>
              <a:gd name="connsiteY8" fmla="*/ 265713 h 721929"/>
              <a:gd name="connsiteX0" fmla="*/ 0 w 1294924"/>
              <a:gd name="connsiteY0" fmla="*/ 83813 h 749579"/>
              <a:gd name="connsiteX1" fmla="*/ 272857 w 1294924"/>
              <a:gd name="connsiteY1" fmla="*/ 27650 h 749579"/>
              <a:gd name="connsiteX2" fmla="*/ 1029211 w 1294924"/>
              <a:gd name="connsiteY2" fmla="*/ 27650 h 749579"/>
              <a:gd name="connsiteX3" fmla="*/ 1294924 w 1294924"/>
              <a:gd name="connsiteY3" fmla="*/ 293363 h 749579"/>
              <a:gd name="connsiteX4" fmla="*/ 1294924 w 1294924"/>
              <a:gd name="connsiteY4" fmla="*/ 483866 h 749579"/>
              <a:gd name="connsiteX5" fmla="*/ 1029211 w 1294924"/>
              <a:gd name="connsiteY5" fmla="*/ 749579 h 749579"/>
              <a:gd name="connsiteX6" fmla="*/ 272857 w 1294924"/>
              <a:gd name="connsiteY6" fmla="*/ 749579 h 749579"/>
              <a:gd name="connsiteX7" fmla="*/ 7144 w 1294924"/>
              <a:gd name="connsiteY7" fmla="*/ 483866 h 749579"/>
              <a:gd name="connsiteX8" fmla="*/ 0 w 1294924"/>
              <a:gd name="connsiteY8" fmla="*/ 83813 h 749579"/>
              <a:gd name="connsiteX0" fmla="*/ 9003 w 1303927"/>
              <a:gd name="connsiteY0" fmla="*/ 83813 h 749579"/>
              <a:gd name="connsiteX1" fmla="*/ 281860 w 1303927"/>
              <a:gd name="connsiteY1" fmla="*/ 27650 h 749579"/>
              <a:gd name="connsiteX2" fmla="*/ 1038214 w 1303927"/>
              <a:gd name="connsiteY2" fmla="*/ 27650 h 749579"/>
              <a:gd name="connsiteX3" fmla="*/ 1303927 w 1303927"/>
              <a:gd name="connsiteY3" fmla="*/ 293363 h 749579"/>
              <a:gd name="connsiteX4" fmla="*/ 1303927 w 1303927"/>
              <a:gd name="connsiteY4" fmla="*/ 483866 h 749579"/>
              <a:gd name="connsiteX5" fmla="*/ 1038214 w 1303927"/>
              <a:gd name="connsiteY5" fmla="*/ 749579 h 749579"/>
              <a:gd name="connsiteX6" fmla="*/ 281860 w 1303927"/>
              <a:gd name="connsiteY6" fmla="*/ 749579 h 749579"/>
              <a:gd name="connsiteX7" fmla="*/ 16147 w 1303927"/>
              <a:gd name="connsiteY7" fmla="*/ 483866 h 749579"/>
              <a:gd name="connsiteX8" fmla="*/ 9003 w 1303927"/>
              <a:gd name="connsiteY8" fmla="*/ 83813 h 749579"/>
              <a:gd name="connsiteX0" fmla="*/ 11979 w 1306903"/>
              <a:gd name="connsiteY0" fmla="*/ 83813 h 749579"/>
              <a:gd name="connsiteX1" fmla="*/ 284836 w 1306903"/>
              <a:gd name="connsiteY1" fmla="*/ 27650 h 749579"/>
              <a:gd name="connsiteX2" fmla="*/ 1041190 w 1306903"/>
              <a:gd name="connsiteY2" fmla="*/ 27650 h 749579"/>
              <a:gd name="connsiteX3" fmla="*/ 1306903 w 1306903"/>
              <a:gd name="connsiteY3" fmla="*/ 293363 h 749579"/>
              <a:gd name="connsiteX4" fmla="*/ 1306903 w 1306903"/>
              <a:gd name="connsiteY4" fmla="*/ 483866 h 749579"/>
              <a:gd name="connsiteX5" fmla="*/ 1041190 w 1306903"/>
              <a:gd name="connsiteY5" fmla="*/ 749579 h 749579"/>
              <a:gd name="connsiteX6" fmla="*/ 284836 w 1306903"/>
              <a:gd name="connsiteY6" fmla="*/ 749579 h 749579"/>
              <a:gd name="connsiteX7" fmla="*/ 19123 w 1306903"/>
              <a:gd name="connsiteY7" fmla="*/ 483866 h 749579"/>
              <a:gd name="connsiteX8" fmla="*/ 11979 w 1306903"/>
              <a:gd name="connsiteY8" fmla="*/ 83813 h 749579"/>
              <a:gd name="connsiteX0" fmla="*/ 11979 w 1306903"/>
              <a:gd name="connsiteY0" fmla="*/ 83813 h 749579"/>
              <a:gd name="connsiteX1" fmla="*/ 284836 w 1306903"/>
              <a:gd name="connsiteY1" fmla="*/ 27650 h 749579"/>
              <a:gd name="connsiteX2" fmla="*/ 1041190 w 1306903"/>
              <a:gd name="connsiteY2" fmla="*/ 27650 h 749579"/>
              <a:gd name="connsiteX3" fmla="*/ 1306903 w 1306903"/>
              <a:gd name="connsiteY3" fmla="*/ 293363 h 749579"/>
              <a:gd name="connsiteX4" fmla="*/ 1306903 w 1306903"/>
              <a:gd name="connsiteY4" fmla="*/ 483866 h 749579"/>
              <a:gd name="connsiteX5" fmla="*/ 1041190 w 1306903"/>
              <a:gd name="connsiteY5" fmla="*/ 749579 h 749579"/>
              <a:gd name="connsiteX6" fmla="*/ 284836 w 1306903"/>
              <a:gd name="connsiteY6" fmla="*/ 749579 h 749579"/>
              <a:gd name="connsiteX7" fmla="*/ 19123 w 1306903"/>
              <a:gd name="connsiteY7" fmla="*/ 483866 h 749579"/>
              <a:gd name="connsiteX8" fmla="*/ 11979 w 1306903"/>
              <a:gd name="connsiteY8" fmla="*/ 83813 h 749579"/>
              <a:gd name="connsiteX0" fmla="*/ 11979 w 1306903"/>
              <a:gd name="connsiteY0" fmla="*/ 83813 h 749579"/>
              <a:gd name="connsiteX1" fmla="*/ 284836 w 1306903"/>
              <a:gd name="connsiteY1" fmla="*/ 27650 h 749579"/>
              <a:gd name="connsiteX2" fmla="*/ 1041190 w 1306903"/>
              <a:gd name="connsiteY2" fmla="*/ 27650 h 749579"/>
              <a:gd name="connsiteX3" fmla="*/ 1306903 w 1306903"/>
              <a:gd name="connsiteY3" fmla="*/ 293363 h 749579"/>
              <a:gd name="connsiteX4" fmla="*/ 1306903 w 1306903"/>
              <a:gd name="connsiteY4" fmla="*/ 483866 h 749579"/>
              <a:gd name="connsiteX5" fmla="*/ 1041190 w 1306903"/>
              <a:gd name="connsiteY5" fmla="*/ 749579 h 749579"/>
              <a:gd name="connsiteX6" fmla="*/ 284836 w 1306903"/>
              <a:gd name="connsiteY6" fmla="*/ 749579 h 749579"/>
              <a:gd name="connsiteX7" fmla="*/ 19123 w 1306903"/>
              <a:gd name="connsiteY7" fmla="*/ 502916 h 749579"/>
              <a:gd name="connsiteX8" fmla="*/ 11979 w 1306903"/>
              <a:gd name="connsiteY8" fmla="*/ 83813 h 74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6903" h="749579">
                <a:moveTo>
                  <a:pt x="11979" y="83813"/>
                </a:moveTo>
                <a:cubicBezTo>
                  <a:pt x="11979" y="-62936"/>
                  <a:pt x="138087" y="27650"/>
                  <a:pt x="284836" y="27650"/>
                </a:cubicBezTo>
                <a:lnTo>
                  <a:pt x="1041190" y="27650"/>
                </a:lnTo>
                <a:cubicBezTo>
                  <a:pt x="1187939" y="27650"/>
                  <a:pt x="1306903" y="146614"/>
                  <a:pt x="1306903" y="293363"/>
                </a:cubicBezTo>
                <a:lnTo>
                  <a:pt x="1306903" y="483866"/>
                </a:lnTo>
                <a:cubicBezTo>
                  <a:pt x="1306903" y="630615"/>
                  <a:pt x="1187939" y="749579"/>
                  <a:pt x="1041190" y="749579"/>
                </a:cubicBezTo>
                <a:lnTo>
                  <a:pt x="284836" y="749579"/>
                </a:lnTo>
                <a:cubicBezTo>
                  <a:pt x="138087" y="749579"/>
                  <a:pt x="45317" y="590134"/>
                  <a:pt x="19123" y="502916"/>
                </a:cubicBezTo>
                <a:cubicBezTo>
                  <a:pt x="4836" y="432271"/>
                  <a:pt x="-11834" y="302096"/>
                  <a:pt x="11979" y="83813"/>
                </a:cubicBezTo>
                <a:close/>
              </a:path>
            </a:pathLst>
          </a:custGeom>
          <a:pattFill prst="ltDnDiag">
            <a:fgClr>
              <a:srgbClr val="4B4747"/>
            </a:fgClr>
            <a:bgClr>
              <a:schemeClr val="bg2">
                <a:lumMod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모서리가 둥근 직사각형 238"/>
          <p:cNvSpPr/>
          <p:nvPr/>
        </p:nvSpPr>
        <p:spPr>
          <a:xfrm rot="16200000">
            <a:off x="7308090" y="3192722"/>
            <a:ext cx="1287780" cy="541447"/>
          </a:xfrm>
          <a:prstGeom prst="roundRect">
            <a:avLst>
              <a:gd name="adj" fmla="val 36806"/>
            </a:avLst>
          </a:prstGeom>
          <a:pattFill prst="wdUpDiag">
            <a:fgClr>
              <a:srgbClr val="B2B2B2"/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달 154"/>
          <p:cNvSpPr/>
          <p:nvPr/>
        </p:nvSpPr>
        <p:spPr>
          <a:xfrm rot="16200000">
            <a:off x="6145616" y="5386205"/>
            <a:ext cx="477468" cy="965835"/>
          </a:xfrm>
          <a:prstGeom prst="mo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5901432" y="5214312"/>
            <a:ext cx="965835" cy="721929"/>
          </a:xfrm>
          <a:prstGeom prst="roundRect">
            <a:avLst>
              <a:gd name="adj" fmla="val 3680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7" name="그룹 156"/>
          <p:cNvGrpSpPr/>
          <p:nvPr/>
        </p:nvGrpSpPr>
        <p:grpSpPr>
          <a:xfrm rot="5400000">
            <a:off x="5956234" y="5757823"/>
            <a:ext cx="853510" cy="532097"/>
            <a:chOff x="5192560" y="3301508"/>
            <a:chExt cx="853510" cy="709462"/>
          </a:xfrm>
        </p:grpSpPr>
        <p:sp>
          <p:nvSpPr>
            <p:cNvPr id="158" name="타원 157"/>
            <p:cNvSpPr/>
            <p:nvPr/>
          </p:nvSpPr>
          <p:spPr>
            <a:xfrm>
              <a:off x="5559207" y="3956995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/>
            <p:cNvSpPr/>
            <p:nvPr/>
          </p:nvSpPr>
          <p:spPr>
            <a:xfrm>
              <a:off x="5559207" y="3301508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/>
            <p:cNvSpPr/>
            <p:nvPr/>
          </p:nvSpPr>
          <p:spPr>
            <a:xfrm>
              <a:off x="5192560" y="3600450"/>
              <a:ext cx="101165" cy="107950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8" name="그룹 207"/>
            <p:cNvGrpSpPr/>
            <p:nvPr/>
          </p:nvGrpSpPr>
          <p:grpSpPr>
            <a:xfrm flipH="1">
              <a:off x="5230660" y="3326758"/>
              <a:ext cx="815410" cy="663881"/>
              <a:chOff x="5273805" y="3434708"/>
              <a:chExt cx="815410" cy="663881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5283200" y="3434708"/>
                <a:ext cx="806015" cy="663881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타원 7"/>
              <p:cNvSpPr/>
              <p:nvPr/>
            </p:nvSpPr>
            <p:spPr>
              <a:xfrm>
                <a:off x="5273805" y="3434708"/>
                <a:ext cx="771395" cy="657682"/>
              </a:xfrm>
              <a:custGeom>
                <a:avLst/>
                <a:gdLst>
                  <a:gd name="connsiteX0" fmla="*/ 0 w 726510"/>
                  <a:gd name="connsiteY0" fmla="*/ 297885 h 595770"/>
                  <a:gd name="connsiteX1" fmla="*/ 363255 w 726510"/>
                  <a:gd name="connsiteY1" fmla="*/ 0 h 595770"/>
                  <a:gd name="connsiteX2" fmla="*/ 726510 w 726510"/>
                  <a:gd name="connsiteY2" fmla="*/ 297885 h 595770"/>
                  <a:gd name="connsiteX3" fmla="*/ 363255 w 726510"/>
                  <a:gd name="connsiteY3" fmla="*/ 595770 h 595770"/>
                  <a:gd name="connsiteX4" fmla="*/ 0 w 726510"/>
                  <a:gd name="connsiteY4" fmla="*/ 297885 h 595770"/>
                  <a:gd name="connsiteX0" fmla="*/ 27 w 726537"/>
                  <a:gd name="connsiteY0" fmla="*/ 331222 h 629107"/>
                  <a:gd name="connsiteX1" fmla="*/ 348994 w 726537"/>
                  <a:gd name="connsiteY1" fmla="*/ 0 h 629107"/>
                  <a:gd name="connsiteX2" fmla="*/ 726537 w 726537"/>
                  <a:gd name="connsiteY2" fmla="*/ 331222 h 629107"/>
                  <a:gd name="connsiteX3" fmla="*/ 363282 w 726537"/>
                  <a:gd name="connsiteY3" fmla="*/ 629107 h 629107"/>
                  <a:gd name="connsiteX4" fmla="*/ 27 w 726537"/>
                  <a:gd name="connsiteY4" fmla="*/ 331222 h 629107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  <a:gd name="connsiteX0" fmla="*/ 27 w 726537"/>
                  <a:gd name="connsiteY0" fmla="*/ 331222 h 657682"/>
                  <a:gd name="connsiteX1" fmla="*/ 348994 w 726537"/>
                  <a:gd name="connsiteY1" fmla="*/ 0 h 657682"/>
                  <a:gd name="connsiteX2" fmla="*/ 726537 w 726537"/>
                  <a:gd name="connsiteY2" fmla="*/ 331222 h 657682"/>
                  <a:gd name="connsiteX3" fmla="*/ 348994 w 726537"/>
                  <a:gd name="connsiteY3" fmla="*/ 657682 h 657682"/>
                  <a:gd name="connsiteX4" fmla="*/ 27 w 726537"/>
                  <a:gd name="connsiteY4" fmla="*/ 331222 h 657682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510" h="657682">
                    <a:moveTo>
                      <a:pt x="0" y="331222"/>
                    </a:moveTo>
                    <a:cubicBezTo>
                      <a:pt x="0" y="133502"/>
                      <a:pt x="148347" y="0"/>
                      <a:pt x="348967" y="0"/>
                    </a:cubicBezTo>
                    <a:cubicBezTo>
                      <a:pt x="549587" y="0"/>
                      <a:pt x="726510" y="166705"/>
                      <a:pt x="726510" y="331222"/>
                    </a:cubicBezTo>
                    <a:cubicBezTo>
                      <a:pt x="726510" y="495739"/>
                      <a:pt x="549587" y="657682"/>
                      <a:pt x="348967" y="657682"/>
                    </a:cubicBezTo>
                    <a:cubicBezTo>
                      <a:pt x="148347" y="657682"/>
                      <a:pt x="0" y="528942"/>
                      <a:pt x="0" y="33122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1" name="타원 210"/>
          <p:cNvSpPr/>
          <p:nvPr/>
        </p:nvSpPr>
        <p:spPr>
          <a:xfrm>
            <a:off x="4938107" y="1539300"/>
            <a:ext cx="2886075" cy="384810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3" name="직선 연결선 212"/>
          <p:cNvCxnSpPr/>
          <p:nvPr/>
        </p:nvCxnSpPr>
        <p:spPr>
          <a:xfrm>
            <a:off x="6606618" y="5360104"/>
            <a:ext cx="1938" cy="17115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901432" y="4810702"/>
            <a:ext cx="965976" cy="838867"/>
            <a:chOff x="5569876" y="4759901"/>
            <a:chExt cx="1287968" cy="838867"/>
          </a:xfrm>
        </p:grpSpPr>
        <p:grpSp>
          <p:nvGrpSpPr>
            <p:cNvPr id="214" name="Group 4"/>
            <p:cNvGrpSpPr>
              <a:grpSpLocks noChangeAspect="1"/>
            </p:cNvGrpSpPr>
            <p:nvPr/>
          </p:nvGrpSpPr>
          <p:grpSpPr bwMode="auto">
            <a:xfrm rot="3600000" flipH="1">
              <a:off x="6131894" y="4706557"/>
              <a:ext cx="314936" cy="421623"/>
              <a:chOff x="3187" y="957"/>
              <a:chExt cx="1165" cy="2355"/>
            </a:xfrm>
            <a:solidFill>
              <a:srgbClr val="F2B98A"/>
            </a:solidFill>
          </p:grpSpPr>
          <p:sp>
            <p:nvSpPr>
              <p:cNvPr id="215" name="Freeform 7"/>
              <p:cNvSpPr>
                <a:spLocks/>
              </p:cNvSpPr>
              <p:nvPr/>
            </p:nvSpPr>
            <p:spPr bwMode="auto"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Freeform 8"/>
              <p:cNvSpPr>
                <a:spLocks/>
              </p:cNvSpPr>
              <p:nvPr/>
            </p:nvSpPr>
            <p:spPr bwMode="auto"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" name="Freeform 9"/>
              <p:cNvSpPr>
                <a:spLocks/>
              </p:cNvSpPr>
              <p:nvPr/>
            </p:nvSpPr>
            <p:spPr bwMode="auto"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" name="Freeform 10"/>
              <p:cNvSpPr>
                <a:spLocks/>
              </p:cNvSpPr>
              <p:nvPr/>
            </p:nvSpPr>
            <p:spPr bwMode="auto"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" name="Freeform 11"/>
              <p:cNvSpPr>
                <a:spLocks/>
              </p:cNvSpPr>
              <p:nvPr/>
            </p:nvSpPr>
            <p:spPr bwMode="auto"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12"/>
              <p:cNvSpPr>
                <a:spLocks/>
              </p:cNvSpPr>
              <p:nvPr/>
            </p:nvSpPr>
            <p:spPr bwMode="auto"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" name="Freeform 13"/>
              <p:cNvSpPr>
                <a:spLocks/>
              </p:cNvSpPr>
              <p:nvPr/>
            </p:nvSpPr>
            <p:spPr bwMode="auto"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3495" y="2911"/>
                <a:ext cx="815" cy="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23" name="그룹 222"/>
            <p:cNvGrpSpPr/>
            <p:nvPr/>
          </p:nvGrpSpPr>
          <p:grpSpPr>
            <a:xfrm>
              <a:off x="5569876" y="4942313"/>
              <a:ext cx="613002" cy="646930"/>
              <a:chOff x="3116844" y="4598285"/>
              <a:chExt cx="613002" cy="646930"/>
            </a:xfrm>
          </p:grpSpPr>
          <p:sp>
            <p:nvSpPr>
              <p:cNvPr id="224" name="모서리가 둥근 직사각형 223"/>
              <p:cNvSpPr/>
              <p:nvPr/>
            </p:nvSpPr>
            <p:spPr>
              <a:xfrm>
                <a:off x="3116844" y="4692535"/>
                <a:ext cx="341320" cy="552680"/>
              </a:xfrm>
              <a:prstGeom prst="roundRect">
                <a:avLst>
                  <a:gd name="adj" fmla="val 47319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모서리가 둥근 직사각형 224"/>
              <p:cNvSpPr/>
              <p:nvPr/>
            </p:nvSpPr>
            <p:spPr>
              <a:xfrm rot="3600000">
                <a:off x="3282846" y="4492605"/>
                <a:ext cx="341320" cy="552680"/>
              </a:xfrm>
              <a:prstGeom prst="roundRect">
                <a:avLst>
                  <a:gd name="adj" fmla="val 15598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6" name="Group 4"/>
            <p:cNvGrpSpPr>
              <a:grpSpLocks noChangeAspect="1"/>
            </p:cNvGrpSpPr>
            <p:nvPr/>
          </p:nvGrpSpPr>
          <p:grpSpPr bwMode="auto">
            <a:xfrm rot="17100000">
              <a:off x="5902135" y="4818368"/>
              <a:ext cx="314936" cy="474929"/>
              <a:chOff x="3187" y="957"/>
              <a:chExt cx="1165" cy="2355"/>
            </a:xfrm>
          </p:grpSpPr>
          <p:sp>
            <p:nvSpPr>
              <p:cNvPr id="227" name="Freeform 7"/>
              <p:cNvSpPr>
                <a:spLocks/>
              </p:cNvSpPr>
              <p:nvPr/>
            </p:nvSpPr>
            <p:spPr bwMode="auto"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Freeform 8"/>
              <p:cNvSpPr>
                <a:spLocks/>
              </p:cNvSpPr>
              <p:nvPr/>
            </p:nvSpPr>
            <p:spPr bwMode="auto"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" name="Freeform 9"/>
              <p:cNvSpPr>
                <a:spLocks/>
              </p:cNvSpPr>
              <p:nvPr/>
            </p:nvSpPr>
            <p:spPr bwMode="auto"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" name="Freeform 10"/>
              <p:cNvSpPr>
                <a:spLocks/>
              </p:cNvSpPr>
              <p:nvPr/>
            </p:nvSpPr>
            <p:spPr bwMode="auto"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" name="Freeform 11"/>
              <p:cNvSpPr>
                <a:spLocks/>
              </p:cNvSpPr>
              <p:nvPr/>
            </p:nvSpPr>
            <p:spPr bwMode="auto"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" name="Freeform 12"/>
              <p:cNvSpPr>
                <a:spLocks/>
              </p:cNvSpPr>
              <p:nvPr/>
            </p:nvSpPr>
            <p:spPr bwMode="auto"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" name="Freeform 13"/>
              <p:cNvSpPr>
                <a:spLocks/>
              </p:cNvSpPr>
              <p:nvPr/>
            </p:nvSpPr>
            <p:spPr bwMode="auto"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" name="Rectangle 14"/>
              <p:cNvSpPr>
                <a:spLocks noChangeArrowheads="1"/>
              </p:cNvSpPr>
              <p:nvPr/>
            </p:nvSpPr>
            <p:spPr bwMode="auto"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35" name="그룹 234"/>
            <p:cNvGrpSpPr/>
            <p:nvPr/>
          </p:nvGrpSpPr>
          <p:grpSpPr>
            <a:xfrm flipH="1">
              <a:off x="6230712" y="4998141"/>
              <a:ext cx="627132" cy="600627"/>
              <a:chOff x="3269244" y="4796988"/>
              <a:chExt cx="627132" cy="600627"/>
            </a:xfrm>
          </p:grpSpPr>
          <p:sp>
            <p:nvSpPr>
              <p:cNvPr id="236" name="모서리가 둥근 직사각형 235"/>
              <p:cNvSpPr/>
              <p:nvPr/>
            </p:nvSpPr>
            <p:spPr>
              <a:xfrm>
                <a:off x="3269244" y="4844935"/>
                <a:ext cx="341320" cy="552680"/>
              </a:xfrm>
              <a:prstGeom prst="roundRect">
                <a:avLst>
                  <a:gd name="adj" fmla="val 47319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모서리가 둥근 직사각형 236"/>
              <p:cNvSpPr/>
              <p:nvPr/>
            </p:nvSpPr>
            <p:spPr>
              <a:xfrm rot="4500000">
                <a:off x="3477978" y="4662706"/>
                <a:ext cx="284116" cy="552680"/>
              </a:xfrm>
              <a:prstGeom prst="roundRect">
                <a:avLst>
                  <a:gd name="adj" fmla="val 17403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8" name="달 237"/>
          <p:cNvSpPr/>
          <p:nvPr/>
        </p:nvSpPr>
        <p:spPr>
          <a:xfrm rot="10800000">
            <a:off x="7993314" y="2819554"/>
            <a:ext cx="358101" cy="1287780"/>
          </a:xfrm>
          <a:prstGeom prst="moon">
            <a:avLst/>
          </a:prstGeom>
          <a:pattFill prst="wdUpDiag">
            <a:fgClr>
              <a:srgbClr val="B2B2B2"/>
            </a:fgClr>
            <a:bgClr>
              <a:schemeClr val="bg1">
                <a:lumMod val="6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>
            <a:off x="7968360" y="3110527"/>
            <a:ext cx="640133" cy="709462"/>
            <a:chOff x="5192560" y="3301508"/>
            <a:chExt cx="853510" cy="709462"/>
          </a:xfrm>
        </p:grpSpPr>
        <p:sp>
          <p:nvSpPr>
            <p:cNvPr id="241" name="타원 240"/>
            <p:cNvSpPr/>
            <p:nvPr/>
          </p:nvSpPr>
          <p:spPr>
            <a:xfrm>
              <a:off x="5559207" y="3956995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타원 241"/>
            <p:cNvSpPr/>
            <p:nvPr/>
          </p:nvSpPr>
          <p:spPr>
            <a:xfrm>
              <a:off x="5559207" y="3301508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타원 242"/>
            <p:cNvSpPr/>
            <p:nvPr/>
          </p:nvSpPr>
          <p:spPr>
            <a:xfrm>
              <a:off x="5192560" y="3600450"/>
              <a:ext cx="101165" cy="107950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4" name="그룹 243"/>
            <p:cNvGrpSpPr/>
            <p:nvPr/>
          </p:nvGrpSpPr>
          <p:grpSpPr>
            <a:xfrm flipH="1">
              <a:off x="5230660" y="3326758"/>
              <a:ext cx="815410" cy="663881"/>
              <a:chOff x="5273805" y="3434708"/>
              <a:chExt cx="815410" cy="663881"/>
            </a:xfrm>
          </p:grpSpPr>
          <p:sp>
            <p:nvSpPr>
              <p:cNvPr id="245" name="타원 244"/>
              <p:cNvSpPr/>
              <p:nvPr/>
            </p:nvSpPr>
            <p:spPr>
              <a:xfrm>
                <a:off x="5283200" y="3434708"/>
                <a:ext cx="806015" cy="663881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타원 7"/>
              <p:cNvSpPr/>
              <p:nvPr/>
            </p:nvSpPr>
            <p:spPr>
              <a:xfrm>
                <a:off x="5273805" y="3434708"/>
                <a:ext cx="771395" cy="657682"/>
              </a:xfrm>
              <a:custGeom>
                <a:avLst/>
                <a:gdLst>
                  <a:gd name="connsiteX0" fmla="*/ 0 w 726510"/>
                  <a:gd name="connsiteY0" fmla="*/ 297885 h 595770"/>
                  <a:gd name="connsiteX1" fmla="*/ 363255 w 726510"/>
                  <a:gd name="connsiteY1" fmla="*/ 0 h 595770"/>
                  <a:gd name="connsiteX2" fmla="*/ 726510 w 726510"/>
                  <a:gd name="connsiteY2" fmla="*/ 297885 h 595770"/>
                  <a:gd name="connsiteX3" fmla="*/ 363255 w 726510"/>
                  <a:gd name="connsiteY3" fmla="*/ 595770 h 595770"/>
                  <a:gd name="connsiteX4" fmla="*/ 0 w 726510"/>
                  <a:gd name="connsiteY4" fmla="*/ 297885 h 595770"/>
                  <a:gd name="connsiteX0" fmla="*/ 27 w 726537"/>
                  <a:gd name="connsiteY0" fmla="*/ 331222 h 629107"/>
                  <a:gd name="connsiteX1" fmla="*/ 348994 w 726537"/>
                  <a:gd name="connsiteY1" fmla="*/ 0 h 629107"/>
                  <a:gd name="connsiteX2" fmla="*/ 726537 w 726537"/>
                  <a:gd name="connsiteY2" fmla="*/ 331222 h 629107"/>
                  <a:gd name="connsiteX3" fmla="*/ 363282 w 726537"/>
                  <a:gd name="connsiteY3" fmla="*/ 629107 h 629107"/>
                  <a:gd name="connsiteX4" fmla="*/ 27 w 726537"/>
                  <a:gd name="connsiteY4" fmla="*/ 331222 h 629107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  <a:gd name="connsiteX0" fmla="*/ 27 w 726537"/>
                  <a:gd name="connsiteY0" fmla="*/ 331222 h 657682"/>
                  <a:gd name="connsiteX1" fmla="*/ 348994 w 726537"/>
                  <a:gd name="connsiteY1" fmla="*/ 0 h 657682"/>
                  <a:gd name="connsiteX2" fmla="*/ 726537 w 726537"/>
                  <a:gd name="connsiteY2" fmla="*/ 331222 h 657682"/>
                  <a:gd name="connsiteX3" fmla="*/ 348994 w 726537"/>
                  <a:gd name="connsiteY3" fmla="*/ 657682 h 657682"/>
                  <a:gd name="connsiteX4" fmla="*/ 27 w 726537"/>
                  <a:gd name="connsiteY4" fmla="*/ 331222 h 657682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510" h="657682">
                    <a:moveTo>
                      <a:pt x="0" y="331222"/>
                    </a:moveTo>
                    <a:cubicBezTo>
                      <a:pt x="0" y="133502"/>
                      <a:pt x="148347" y="0"/>
                      <a:pt x="348967" y="0"/>
                    </a:cubicBezTo>
                    <a:cubicBezTo>
                      <a:pt x="549587" y="0"/>
                      <a:pt x="726510" y="166705"/>
                      <a:pt x="726510" y="331222"/>
                    </a:cubicBezTo>
                    <a:cubicBezTo>
                      <a:pt x="726510" y="495739"/>
                      <a:pt x="549587" y="657682"/>
                      <a:pt x="348967" y="657682"/>
                    </a:cubicBezTo>
                    <a:cubicBezTo>
                      <a:pt x="148347" y="657682"/>
                      <a:pt x="0" y="528942"/>
                      <a:pt x="0" y="33122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48" name="직선 연결선 247"/>
          <p:cNvCxnSpPr/>
          <p:nvPr/>
        </p:nvCxnSpPr>
        <p:spPr>
          <a:xfrm rot="16200000">
            <a:off x="7853492" y="3101611"/>
            <a:ext cx="2584" cy="12836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그룹 248"/>
          <p:cNvGrpSpPr/>
          <p:nvPr/>
        </p:nvGrpSpPr>
        <p:grpSpPr>
          <a:xfrm rot="16200000">
            <a:off x="6879801" y="2979436"/>
            <a:ext cx="1287968" cy="967829"/>
            <a:chOff x="5591337" y="3824128"/>
            <a:chExt cx="1287968" cy="1290438"/>
          </a:xfrm>
        </p:grpSpPr>
        <p:grpSp>
          <p:nvGrpSpPr>
            <p:cNvPr id="250" name="Group 4"/>
            <p:cNvGrpSpPr>
              <a:grpSpLocks noChangeAspect="1"/>
            </p:cNvGrpSpPr>
            <p:nvPr/>
          </p:nvGrpSpPr>
          <p:grpSpPr bwMode="auto">
            <a:xfrm rot="900000" flipH="1">
              <a:off x="5818026" y="3824128"/>
              <a:ext cx="314936" cy="498036"/>
              <a:chOff x="3187" y="957"/>
              <a:chExt cx="1165" cy="2355"/>
            </a:xfrm>
          </p:grpSpPr>
          <p:sp>
            <p:nvSpPr>
              <p:cNvPr id="266" name="Freeform 7"/>
              <p:cNvSpPr>
                <a:spLocks/>
              </p:cNvSpPr>
              <p:nvPr/>
            </p:nvSpPr>
            <p:spPr bwMode="auto"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" name="Freeform 8"/>
              <p:cNvSpPr>
                <a:spLocks/>
              </p:cNvSpPr>
              <p:nvPr/>
            </p:nvSpPr>
            <p:spPr bwMode="auto"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" name="Freeform 9"/>
              <p:cNvSpPr>
                <a:spLocks/>
              </p:cNvSpPr>
              <p:nvPr/>
            </p:nvSpPr>
            <p:spPr bwMode="auto"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" name="Freeform 10"/>
              <p:cNvSpPr>
                <a:spLocks/>
              </p:cNvSpPr>
              <p:nvPr/>
            </p:nvSpPr>
            <p:spPr bwMode="auto"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" name="Freeform 11"/>
              <p:cNvSpPr>
                <a:spLocks/>
              </p:cNvSpPr>
              <p:nvPr/>
            </p:nvSpPr>
            <p:spPr bwMode="auto"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" name="Freeform 12"/>
              <p:cNvSpPr>
                <a:spLocks/>
              </p:cNvSpPr>
              <p:nvPr/>
            </p:nvSpPr>
            <p:spPr bwMode="auto"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" name="Freeform 13"/>
              <p:cNvSpPr>
                <a:spLocks/>
              </p:cNvSpPr>
              <p:nvPr/>
            </p:nvSpPr>
            <p:spPr bwMode="auto"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" name="Rectangle 14"/>
              <p:cNvSpPr>
                <a:spLocks noChangeArrowheads="1"/>
              </p:cNvSpPr>
              <p:nvPr/>
            </p:nvSpPr>
            <p:spPr bwMode="auto"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5591337" y="4238300"/>
              <a:ext cx="389356" cy="866741"/>
              <a:chOff x="3116844" y="4378474"/>
              <a:chExt cx="389356" cy="866741"/>
            </a:xfrm>
          </p:grpSpPr>
          <p:sp>
            <p:nvSpPr>
              <p:cNvPr id="264" name="모서리가 둥근 직사각형 263"/>
              <p:cNvSpPr/>
              <p:nvPr/>
            </p:nvSpPr>
            <p:spPr>
              <a:xfrm>
                <a:off x="3116844" y="4692535"/>
                <a:ext cx="341320" cy="552680"/>
              </a:xfrm>
              <a:prstGeom prst="roundRect">
                <a:avLst>
                  <a:gd name="adj" fmla="val 47319"/>
                </a:avLst>
              </a:prstGeom>
              <a:pattFill prst="wdUpDiag">
                <a:fgClr>
                  <a:srgbClr val="B2B2B2"/>
                </a:fgClr>
                <a:bgClr>
                  <a:schemeClr val="bg1">
                    <a:lumMod val="6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모서리가 둥근 직사각형 264"/>
              <p:cNvSpPr/>
              <p:nvPr/>
            </p:nvSpPr>
            <p:spPr>
              <a:xfrm rot="900000">
                <a:off x="3164880" y="4378474"/>
                <a:ext cx="341320" cy="552680"/>
              </a:xfrm>
              <a:prstGeom prst="roundRect">
                <a:avLst>
                  <a:gd name="adj" fmla="val 15598"/>
                </a:avLst>
              </a:prstGeom>
              <a:pattFill prst="wdUpDiag">
                <a:fgClr>
                  <a:srgbClr val="B2B2B2"/>
                </a:fgClr>
                <a:bgClr>
                  <a:schemeClr val="bg1">
                    <a:lumMod val="6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2" name="Group 4"/>
            <p:cNvGrpSpPr>
              <a:grpSpLocks noChangeAspect="1"/>
            </p:cNvGrpSpPr>
            <p:nvPr/>
          </p:nvGrpSpPr>
          <p:grpSpPr bwMode="auto">
            <a:xfrm rot="18000000">
              <a:off x="5962090" y="4154150"/>
              <a:ext cx="314936" cy="498036"/>
              <a:chOff x="3187" y="957"/>
              <a:chExt cx="1165" cy="2355"/>
            </a:xfrm>
          </p:grpSpPr>
          <p:sp>
            <p:nvSpPr>
              <p:cNvPr id="256" name="Freeform 7"/>
              <p:cNvSpPr>
                <a:spLocks/>
              </p:cNvSpPr>
              <p:nvPr/>
            </p:nvSpPr>
            <p:spPr bwMode="auto"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" name="Freeform 8"/>
              <p:cNvSpPr>
                <a:spLocks/>
              </p:cNvSpPr>
              <p:nvPr/>
            </p:nvSpPr>
            <p:spPr bwMode="auto"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" name="Freeform 9"/>
              <p:cNvSpPr>
                <a:spLocks/>
              </p:cNvSpPr>
              <p:nvPr/>
            </p:nvSpPr>
            <p:spPr bwMode="auto"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" name="Freeform 10"/>
              <p:cNvSpPr>
                <a:spLocks/>
              </p:cNvSpPr>
              <p:nvPr/>
            </p:nvSpPr>
            <p:spPr bwMode="auto"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Freeform 11"/>
              <p:cNvSpPr>
                <a:spLocks/>
              </p:cNvSpPr>
              <p:nvPr/>
            </p:nvSpPr>
            <p:spPr bwMode="auto"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Freeform 12"/>
              <p:cNvSpPr>
                <a:spLocks/>
              </p:cNvSpPr>
              <p:nvPr/>
            </p:nvSpPr>
            <p:spPr bwMode="auto"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Freeform 13"/>
              <p:cNvSpPr>
                <a:spLocks/>
              </p:cNvSpPr>
              <p:nvPr/>
            </p:nvSpPr>
            <p:spPr bwMode="auto"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" name="Rectangle 14"/>
              <p:cNvSpPr>
                <a:spLocks noChangeArrowheads="1"/>
              </p:cNvSpPr>
              <p:nvPr/>
            </p:nvSpPr>
            <p:spPr bwMode="auto"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3" name="그룹 252"/>
            <p:cNvGrpSpPr/>
            <p:nvPr/>
          </p:nvGrpSpPr>
          <p:grpSpPr>
            <a:xfrm flipH="1">
              <a:off x="6265095" y="4460474"/>
              <a:ext cx="614210" cy="654092"/>
              <a:chOff x="3269244" y="4743523"/>
              <a:chExt cx="614210" cy="654092"/>
            </a:xfrm>
          </p:grpSpPr>
          <p:sp>
            <p:nvSpPr>
              <p:cNvPr id="254" name="모서리가 둥근 직사각형 253"/>
              <p:cNvSpPr/>
              <p:nvPr/>
            </p:nvSpPr>
            <p:spPr>
              <a:xfrm>
                <a:off x="3269244" y="4844935"/>
                <a:ext cx="341320" cy="552680"/>
              </a:xfrm>
              <a:prstGeom prst="roundRect">
                <a:avLst>
                  <a:gd name="adj" fmla="val 47319"/>
                </a:avLst>
              </a:prstGeom>
              <a:pattFill prst="wdUpDiag">
                <a:fgClr>
                  <a:srgbClr val="B2B2B2"/>
                </a:fgClr>
                <a:bgClr>
                  <a:schemeClr val="bg1">
                    <a:lumMod val="6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모서리가 둥근 직사각형 254"/>
              <p:cNvSpPr/>
              <p:nvPr/>
            </p:nvSpPr>
            <p:spPr>
              <a:xfrm rot="3600000">
                <a:off x="3465056" y="4609241"/>
                <a:ext cx="284116" cy="552680"/>
              </a:xfrm>
              <a:prstGeom prst="roundRect">
                <a:avLst>
                  <a:gd name="adj" fmla="val 17403"/>
                </a:avLst>
              </a:prstGeom>
              <a:pattFill prst="wdUpDiag">
                <a:fgClr>
                  <a:srgbClr val="B2B2B2"/>
                </a:fgClr>
                <a:bgClr>
                  <a:schemeClr val="bg1">
                    <a:lumMod val="6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47" name="직선 연결선 246"/>
          <p:cNvCxnSpPr>
            <a:stCxn id="264" idx="3"/>
          </p:cNvCxnSpPr>
          <p:nvPr/>
        </p:nvCxnSpPr>
        <p:spPr>
          <a:xfrm rot="16200000" flipH="1">
            <a:off x="7844971" y="3714343"/>
            <a:ext cx="4658" cy="108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달 273"/>
          <p:cNvSpPr/>
          <p:nvPr/>
        </p:nvSpPr>
        <p:spPr>
          <a:xfrm rot="5400000">
            <a:off x="6124660" y="563564"/>
            <a:ext cx="477468" cy="965835"/>
          </a:xfrm>
          <a:prstGeom prst="moon">
            <a:avLst/>
          </a:prstGeom>
          <a:pattFill prst="ltDnDiag">
            <a:fgClr>
              <a:srgbClr val="4B4747"/>
            </a:fgClr>
            <a:bgClr>
              <a:schemeClr val="bg2">
                <a:lumMod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6" name="그룹 275"/>
          <p:cNvGrpSpPr/>
          <p:nvPr/>
        </p:nvGrpSpPr>
        <p:grpSpPr>
          <a:xfrm rot="16200000">
            <a:off x="5937999" y="549484"/>
            <a:ext cx="853510" cy="532097"/>
            <a:chOff x="5192560" y="3301508"/>
            <a:chExt cx="853510" cy="709462"/>
          </a:xfrm>
        </p:grpSpPr>
        <p:sp>
          <p:nvSpPr>
            <p:cNvPr id="277" name="타원 276"/>
            <p:cNvSpPr/>
            <p:nvPr/>
          </p:nvSpPr>
          <p:spPr>
            <a:xfrm>
              <a:off x="5559207" y="3956995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/>
            <p:cNvSpPr/>
            <p:nvPr/>
          </p:nvSpPr>
          <p:spPr>
            <a:xfrm>
              <a:off x="5559207" y="3301508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타원 278"/>
            <p:cNvSpPr/>
            <p:nvPr/>
          </p:nvSpPr>
          <p:spPr>
            <a:xfrm>
              <a:off x="5192560" y="3600450"/>
              <a:ext cx="101165" cy="107950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0" name="그룹 279"/>
            <p:cNvGrpSpPr/>
            <p:nvPr/>
          </p:nvGrpSpPr>
          <p:grpSpPr>
            <a:xfrm flipH="1">
              <a:off x="5230660" y="3326758"/>
              <a:ext cx="815410" cy="663881"/>
              <a:chOff x="5273805" y="3434708"/>
              <a:chExt cx="815410" cy="663881"/>
            </a:xfrm>
          </p:grpSpPr>
          <p:sp>
            <p:nvSpPr>
              <p:cNvPr id="281" name="타원 280"/>
              <p:cNvSpPr/>
              <p:nvPr/>
            </p:nvSpPr>
            <p:spPr>
              <a:xfrm>
                <a:off x="5283200" y="3434708"/>
                <a:ext cx="806015" cy="663881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타원 7"/>
              <p:cNvSpPr/>
              <p:nvPr/>
            </p:nvSpPr>
            <p:spPr>
              <a:xfrm>
                <a:off x="5273805" y="3434708"/>
                <a:ext cx="771395" cy="657682"/>
              </a:xfrm>
              <a:custGeom>
                <a:avLst/>
                <a:gdLst>
                  <a:gd name="connsiteX0" fmla="*/ 0 w 726510"/>
                  <a:gd name="connsiteY0" fmla="*/ 297885 h 595770"/>
                  <a:gd name="connsiteX1" fmla="*/ 363255 w 726510"/>
                  <a:gd name="connsiteY1" fmla="*/ 0 h 595770"/>
                  <a:gd name="connsiteX2" fmla="*/ 726510 w 726510"/>
                  <a:gd name="connsiteY2" fmla="*/ 297885 h 595770"/>
                  <a:gd name="connsiteX3" fmla="*/ 363255 w 726510"/>
                  <a:gd name="connsiteY3" fmla="*/ 595770 h 595770"/>
                  <a:gd name="connsiteX4" fmla="*/ 0 w 726510"/>
                  <a:gd name="connsiteY4" fmla="*/ 297885 h 595770"/>
                  <a:gd name="connsiteX0" fmla="*/ 27 w 726537"/>
                  <a:gd name="connsiteY0" fmla="*/ 331222 h 629107"/>
                  <a:gd name="connsiteX1" fmla="*/ 348994 w 726537"/>
                  <a:gd name="connsiteY1" fmla="*/ 0 h 629107"/>
                  <a:gd name="connsiteX2" fmla="*/ 726537 w 726537"/>
                  <a:gd name="connsiteY2" fmla="*/ 331222 h 629107"/>
                  <a:gd name="connsiteX3" fmla="*/ 363282 w 726537"/>
                  <a:gd name="connsiteY3" fmla="*/ 629107 h 629107"/>
                  <a:gd name="connsiteX4" fmla="*/ 27 w 726537"/>
                  <a:gd name="connsiteY4" fmla="*/ 331222 h 629107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  <a:gd name="connsiteX0" fmla="*/ 27 w 726537"/>
                  <a:gd name="connsiteY0" fmla="*/ 331222 h 657682"/>
                  <a:gd name="connsiteX1" fmla="*/ 348994 w 726537"/>
                  <a:gd name="connsiteY1" fmla="*/ 0 h 657682"/>
                  <a:gd name="connsiteX2" fmla="*/ 726537 w 726537"/>
                  <a:gd name="connsiteY2" fmla="*/ 331222 h 657682"/>
                  <a:gd name="connsiteX3" fmla="*/ 348994 w 726537"/>
                  <a:gd name="connsiteY3" fmla="*/ 657682 h 657682"/>
                  <a:gd name="connsiteX4" fmla="*/ 27 w 726537"/>
                  <a:gd name="connsiteY4" fmla="*/ 331222 h 657682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510" h="657682">
                    <a:moveTo>
                      <a:pt x="0" y="331222"/>
                    </a:moveTo>
                    <a:cubicBezTo>
                      <a:pt x="0" y="133502"/>
                      <a:pt x="148347" y="0"/>
                      <a:pt x="348967" y="0"/>
                    </a:cubicBezTo>
                    <a:cubicBezTo>
                      <a:pt x="549587" y="0"/>
                      <a:pt x="726510" y="166705"/>
                      <a:pt x="726510" y="331222"/>
                    </a:cubicBezTo>
                    <a:cubicBezTo>
                      <a:pt x="726510" y="495739"/>
                      <a:pt x="549587" y="657682"/>
                      <a:pt x="348967" y="657682"/>
                    </a:cubicBezTo>
                    <a:cubicBezTo>
                      <a:pt x="148347" y="657682"/>
                      <a:pt x="0" y="528942"/>
                      <a:pt x="0" y="33122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93" name="그룹 292"/>
          <p:cNvGrpSpPr/>
          <p:nvPr/>
        </p:nvGrpSpPr>
        <p:grpSpPr>
          <a:xfrm rot="10800000" flipH="1">
            <a:off x="5899853" y="1199380"/>
            <a:ext cx="403683" cy="1320061"/>
            <a:chOff x="9200804" y="3768359"/>
            <a:chExt cx="538244" cy="1320061"/>
          </a:xfrm>
        </p:grpSpPr>
        <p:grpSp>
          <p:nvGrpSpPr>
            <p:cNvPr id="294" name="Group 4"/>
            <p:cNvGrpSpPr>
              <a:grpSpLocks noChangeAspect="1"/>
            </p:cNvGrpSpPr>
            <p:nvPr/>
          </p:nvGrpSpPr>
          <p:grpSpPr bwMode="auto">
            <a:xfrm rot="967485" flipH="1">
              <a:off x="9424112" y="3768359"/>
              <a:ext cx="314936" cy="498036"/>
              <a:chOff x="3187" y="957"/>
              <a:chExt cx="1165" cy="2355"/>
            </a:xfrm>
          </p:grpSpPr>
          <p:sp>
            <p:nvSpPr>
              <p:cNvPr id="296" name="Freeform 7"/>
              <p:cNvSpPr>
                <a:spLocks/>
              </p:cNvSpPr>
              <p:nvPr/>
            </p:nvSpPr>
            <p:spPr bwMode="auto"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" name="Freeform 8"/>
              <p:cNvSpPr>
                <a:spLocks/>
              </p:cNvSpPr>
              <p:nvPr/>
            </p:nvSpPr>
            <p:spPr bwMode="auto"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" name="Freeform 9"/>
              <p:cNvSpPr>
                <a:spLocks/>
              </p:cNvSpPr>
              <p:nvPr/>
            </p:nvSpPr>
            <p:spPr bwMode="auto"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" name="Freeform 10"/>
              <p:cNvSpPr>
                <a:spLocks/>
              </p:cNvSpPr>
              <p:nvPr/>
            </p:nvSpPr>
            <p:spPr bwMode="auto"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" name="Freeform 11"/>
              <p:cNvSpPr>
                <a:spLocks/>
              </p:cNvSpPr>
              <p:nvPr/>
            </p:nvSpPr>
            <p:spPr bwMode="auto"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12"/>
              <p:cNvSpPr>
                <a:spLocks/>
              </p:cNvSpPr>
              <p:nvPr/>
            </p:nvSpPr>
            <p:spPr bwMode="auto"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Freeform 13"/>
              <p:cNvSpPr>
                <a:spLocks/>
              </p:cNvSpPr>
              <p:nvPr/>
            </p:nvSpPr>
            <p:spPr bwMode="auto"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Rectangle 14"/>
              <p:cNvSpPr>
                <a:spLocks noChangeArrowheads="1"/>
              </p:cNvSpPr>
              <p:nvPr/>
            </p:nvSpPr>
            <p:spPr bwMode="auto"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5" name="모서리가 둥근 직사각형 40"/>
            <p:cNvSpPr/>
            <p:nvPr/>
          </p:nvSpPr>
          <p:spPr>
            <a:xfrm rot="900000">
              <a:off x="9200804" y="4175166"/>
              <a:ext cx="366282" cy="913254"/>
            </a:xfrm>
            <a:custGeom>
              <a:avLst/>
              <a:gdLst>
                <a:gd name="connsiteX0" fmla="*/ 0 w 341320"/>
                <a:gd name="connsiteY0" fmla="*/ 5323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0 w 341320"/>
                <a:gd name="connsiteY8" fmla="*/ 53239 h 552680"/>
                <a:gd name="connsiteX0" fmla="*/ 18401 w 341320"/>
                <a:gd name="connsiteY0" fmla="*/ 4830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18401 w 341320"/>
                <a:gd name="connsiteY8" fmla="*/ 48309 h 552680"/>
                <a:gd name="connsiteX0" fmla="*/ 18401 w 341320"/>
                <a:gd name="connsiteY0" fmla="*/ 54883 h 559254"/>
                <a:gd name="connsiteX1" fmla="*/ 77773 w 341320"/>
                <a:gd name="connsiteY1" fmla="*/ 0 h 559254"/>
                <a:gd name="connsiteX2" fmla="*/ 288081 w 341320"/>
                <a:gd name="connsiteY2" fmla="*/ 6574 h 559254"/>
                <a:gd name="connsiteX3" fmla="*/ 341320 w 341320"/>
                <a:gd name="connsiteY3" fmla="*/ 59813 h 559254"/>
                <a:gd name="connsiteX4" fmla="*/ 341320 w 341320"/>
                <a:gd name="connsiteY4" fmla="*/ 506015 h 559254"/>
                <a:gd name="connsiteX5" fmla="*/ 288081 w 341320"/>
                <a:gd name="connsiteY5" fmla="*/ 559254 h 559254"/>
                <a:gd name="connsiteX6" fmla="*/ 53239 w 341320"/>
                <a:gd name="connsiteY6" fmla="*/ 559254 h 559254"/>
                <a:gd name="connsiteX7" fmla="*/ 0 w 341320"/>
                <a:gd name="connsiteY7" fmla="*/ 506015 h 559254"/>
                <a:gd name="connsiteX8" fmla="*/ 18401 w 341320"/>
                <a:gd name="connsiteY8" fmla="*/ 54883 h 559254"/>
                <a:gd name="connsiteX0" fmla="*/ 0 w 322919"/>
                <a:gd name="connsiteY0" fmla="*/ 54883 h 559254"/>
                <a:gd name="connsiteX1" fmla="*/ 59372 w 322919"/>
                <a:gd name="connsiteY1" fmla="*/ 0 h 559254"/>
                <a:gd name="connsiteX2" fmla="*/ 269680 w 322919"/>
                <a:gd name="connsiteY2" fmla="*/ 6574 h 559254"/>
                <a:gd name="connsiteX3" fmla="*/ 322919 w 322919"/>
                <a:gd name="connsiteY3" fmla="*/ 59813 h 559254"/>
                <a:gd name="connsiteX4" fmla="*/ 322919 w 322919"/>
                <a:gd name="connsiteY4" fmla="*/ 506015 h 559254"/>
                <a:gd name="connsiteX5" fmla="*/ 269680 w 322919"/>
                <a:gd name="connsiteY5" fmla="*/ 559254 h 559254"/>
                <a:gd name="connsiteX6" fmla="*/ 34838 w 322919"/>
                <a:gd name="connsiteY6" fmla="*/ 559254 h 559254"/>
                <a:gd name="connsiteX7" fmla="*/ 3286 w 322919"/>
                <a:gd name="connsiteY7" fmla="*/ 513352 h 559254"/>
                <a:gd name="connsiteX8" fmla="*/ 0 w 322919"/>
                <a:gd name="connsiteY8" fmla="*/ 54883 h 559254"/>
                <a:gd name="connsiteX0" fmla="*/ 18842 w 341761"/>
                <a:gd name="connsiteY0" fmla="*/ 54883 h 559254"/>
                <a:gd name="connsiteX1" fmla="*/ 78214 w 341761"/>
                <a:gd name="connsiteY1" fmla="*/ 0 h 559254"/>
                <a:gd name="connsiteX2" fmla="*/ 288522 w 341761"/>
                <a:gd name="connsiteY2" fmla="*/ 6574 h 559254"/>
                <a:gd name="connsiteX3" fmla="*/ 341761 w 341761"/>
                <a:gd name="connsiteY3" fmla="*/ 59813 h 559254"/>
                <a:gd name="connsiteX4" fmla="*/ 341761 w 341761"/>
                <a:gd name="connsiteY4" fmla="*/ 506015 h 559254"/>
                <a:gd name="connsiteX5" fmla="*/ 288522 w 341761"/>
                <a:gd name="connsiteY5" fmla="*/ 559254 h 559254"/>
                <a:gd name="connsiteX6" fmla="*/ 53680 w 341761"/>
                <a:gd name="connsiteY6" fmla="*/ 559254 h 559254"/>
                <a:gd name="connsiteX7" fmla="*/ 0 w 341761"/>
                <a:gd name="connsiteY7" fmla="*/ 479839 h 559254"/>
                <a:gd name="connsiteX8" fmla="*/ 18842 w 341761"/>
                <a:gd name="connsiteY8" fmla="*/ 54883 h 559254"/>
                <a:gd name="connsiteX0" fmla="*/ 18842 w 341761"/>
                <a:gd name="connsiteY0" fmla="*/ 54883 h 942826"/>
                <a:gd name="connsiteX1" fmla="*/ 78214 w 341761"/>
                <a:gd name="connsiteY1" fmla="*/ 0 h 942826"/>
                <a:gd name="connsiteX2" fmla="*/ 288522 w 341761"/>
                <a:gd name="connsiteY2" fmla="*/ 6574 h 942826"/>
                <a:gd name="connsiteX3" fmla="*/ 341761 w 341761"/>
                <a:gd name="connsiteY3" fmla="*/ 59813 h 942826"/>
                <a:gd name="connsiteX4" fmla="*/ 341761 w 341761"/>
                <a:gd name="connsiteY4" fmla="*/ 506015 h 942826"/>
                <a:gd name="connsiteX5" fmla="*/ 288522 w 341761"/>
                <a:gd name="connsiteY5" fmla="*/ 559254 h 942826"/>
                <a:gd name="connsiteX6" fmla="*/ 143309 w 341761"/>
                <a:gd name="connsiteY6" fmla="*/ 942826 h 942826"/>
                <a:gd name="connsiteX7" fmla="*/ 0 w 341761"/>
                <a:gd name="connsiteY7" fmla="*/ 479839 h 942826"/>
                <a:gd name="connsiteX8" fmla="*/ 18842 w 341761"/>
                <a:gd name="connsiteY8" fmla="*/ 54883 h 942826"/>
                <a:gd name="connsiteX0" fmla="*/ 11072 w 333991"/>
                <a:gd name="connsiteY0" fmla="*/ 54883 h 942826"/>
                <a:gd name="connsiteX1" fmla="*/ 70444 w 333991"/>
                <a:gd name="connsiteY1" fmla="*/ 0 h 942826"/>
                <a:gd name="connsiteX2" fmla="*/ 280752 w 333991"/>
                <a:gd name="connsiteY2" fmla="*/ 6574 h 942826"/>
                <a:gd name="connsiteX3" fmla="*/ 333991 w 333991"/>
                <a:gd name="connsiteY3" fmla="*/ 59813 h 942826"/>
                <a:gd name="connsiteX4" fmla="*/ 333991 w 333991"/>
                <a:gd name="connsiteY4" fmla="*/ 506015 h 942826"/>
                <a:gd name="connsiteX5" fmla="*/ 280752 w 333991"/>
                <a:gd name="connsiteY5" fmla="*/ 559254 h 942826"/>
                <a:gd name="connsiteX6" fmla="*/ 135539 w 333991"/>
                <a:gd name="connsiteY6" fmla="*/ 942826 h 942826"/>
                <a:gd name="connsiteX7" fmla="*/ 0 w 333991"/>
                <a:gd name="connsiteY7" fmla="*/ 564041 h 942826"/>
                <a:gd name="connsiteX8" fmla="*/ 11072 w 333991"/>
                <a:gd name="connsiteY8" fmla="*/ 54883 h 942826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33991 w 333991"/>
                <a:gd name="connsiteY3" fmla="*/ 59813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05157 w 333991"/>
                <a:gd name="connsiteY3" fmla="*/ 62609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66282"/>
                <a:gd name="connsiteY0" fmla="*/ 54883 h 913254"/>
                <a:gd name="connsiteX1" fmla="*/ 70444 w 366282"/>
                <a:gd name="connsiteY1" fmla="*/ 0 h 913254"/>
                <a:gd name="connsiteX2" fmla="*/ 280752 w 366282"/>
                <a:gd name="connsiteY2" fmla="*/ 6574 h 913254"/>
                <a:gd name="connsiteX3" fmla="*/ 305157 w 366282"/>
                <a:gd name="connsiteY3" fmla="*/ 62609 h 913254"/>
                <a:gd name="connsiteX4" fmla="*/ 366282 w 366282"/>
                <a:gd name="connsiteY4" fmla="*/ 571320 h 913254"/>
                <a:gd name="connsiteX5" fmla="*/ 280752 w 366282"/>
                <a:gd name="connsiteY5" fmla="*/ 559254 h 913254"/>
                <a:gd name="connsiteX6" fmla="*/ 107894 w 366282"/>
                <a:gd name="connsiteY6" fmla="*/ 913254 h 913254"/>
                <a:gd name="connsiteX7" fmla="*/ 0 w 366282"/>
                <a:gd name="connsiteY7" fmla="*/ 564041 h 913254"/>
                <a:gd name="connsiteX8" fmla="*/ 11072 w 366282"/>
                <a:gd name="connsiteY8" fmla="*/ 54883 h 91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282" h="913254">
                  <a:moveTo>
                    <a:pt x="11072" y="54883"/>
                  </a:moveTo>
                  <a:cubicBezTo>
                    <a:pt x="11072" y="25480"/>
                    <a:pt x="41041" y="0"/>
                    <a:pt x="70444" y="0"/>
                  </a:cubicBezTo>
                  <a:lnTo>
                    <a:pt x="280752" y="6574"/>
                  </a:lnTo>
                  <a:cubicBezTo>
                    <a:pt x="310155" y="6574"/>
                    <a:pt x="305157" y="33206"/>
                    <a:pt x="305157" y="62609"/>
                  </a:cubicBezTo>
                  <a:cubicBezTo>
                    <a:pt x="322560" y="227223"/>
                    <a:pt x="291530" y="293879"/>
                    <a:pt x="366282" y="571320"/>
                  </a:cubicBezTo>
                  <a:cubicBezTo>
                    <a:pt x="366282" y="600723"/>
                    <a:pt x="310155" y="559254"/>
                    <a:pt x="280752" y="559254"/>
                  </a:cubicBezTo>
                  <a:lnTo>
                    <a:pt x="107894" y="913254"/>
                  </a:lnTo>
                  <a:cubicBezTo>
                    <a:pt x="78491" y="913254"/>
                    <a:pt x="0" y="593444"/>
                    <a:pt x="0" y="564041"/>
                  </a:cubicBezTo>
                  <a:cubicBezTo>
                    <a:pt x="0" y="415307"/>
                    <a:pt x="11072" y="203617"/>
                    <a:pt x="11072" y="54883"/>
                  </a:cubicBezTo>
                  <a:close/>
                </a:path>
              </a:pathLst>
            </a:custGeom>
            <a:pattFill prst="ltDnDiag">
              <a:fgClr>
                <a:srgbClr val="4B4747"/>
              </a:fgClr>
              <a:bgClr>
                <a:schemeClr val="bg2">
                  <a:lumMod val="2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4" name="직선 연결선 303"/>
          <p:cNvCxnSpPr/>
          <p:nvPr/>
        </p:nvCxnSpPr>
        <p:spPr>
          <a:xfrm rot="10800000">
            <a:off x="6151029" y="1386871"/>
            <a:ext cx="1938" cy="171154"/>
          </a:xfrm>
          <a:prstGeom prst="line">
            <a:avLst/>
          </a:prstGeom>
          <a:ln w="1905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 rot="10800000">
            <a:off x="6435331" y="1236412"/>
            <a:ext cx="410981" cy="1320061"/>
            <a:chOff x="1286776" y="1730439"/>
            <a:chExt cx="547975" cy="1320061"/>
          </a:xfrm>
        </p:grpSpPr>
        <p:grpSp>
          <p:nvGrpSpPr>
            <p:cNvPr id="283" name="Group 4"/>
            <p:cNvGrpSpPr>
              <a:grpSpLocks noChangeAspect="1"/>
            </p:cNvGrpSpPr>
            <p:nvPr/>
          </p:nvGrpSpPr>
          <p:grpSpPr bwMode="auto">
            <a:xfrm rot="967485" flipH="1">
              <a:off x="1519815" y="1730439"/>
              <a:ext cx="314936" cy="498036"/>
              <a:chOff x="3187" y="957"/>
              <a:chExt cx="1165" cy="2355"/>
            </a:xfrm>
          </p:grpSpPr>
          <p:sp>
            <p:nvSpPr>
              <p:cNvPr id="284" name="Freeform 7"/>
              <p:cNvSpPr>
                <a:spLocks/>
              </p:cNvSpPr>
              <p:nvPr/>
            </p:nvSpPr>
            <p:spPr bwMode="auto"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8"/>
              <p:cNvSpPr>
                <a:spLocks/>
              </p:cNvSpPr>
              <p:nvPr/>
            </p:nvSpPr>
            <p:spPr bwMode="auto"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" name="Freeform 9"/>
              <p:cNvSpPr>
                <a:spLocks/>
              </p:cNvSpPr>
              <p:nvPr/>
            </p:nvSpPr>
            <p:spPr bwMode="auto"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" name="Freeform 10"/>
              <p:cNvSpPr>
                <a:spLocks/>
              </p:cNvSpPr>
              <p:nvPr/>
            </p:nvSpPr>
            <p:spPr bwMode="auto"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1"/>
              <p:cNvSpPr>
                <a:spLocks/>
              </p:cNvSpPr>
              <p:nvPr/>
            </p:nvSpPr>
            <p:spPr bwMode="auto"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" name="Freeform 12"/>
              <p:cNvSpPr>
                <a:spLocks/>
              </p:cNvSpPr>
              <p:nvPr/>
            </p:nvSpPr>
            <p:spPr bwMode="auto"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3"/>
              <p:cNvSpPr>
                <a:spLocks/>
              </p:cNvSpPr>
              <p:nvPr/>
            </p:nvSpPr>
            <p:spPr bwMode="auto"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" name="Rectangle 14"/>
              <p:cNvSpPr>
                <a:spLocks noChangeArrowheads="1"/>
              </p:cNvSpPr>
              <p:nvPr/>
            </p:nvSpPr>
            <p:spPr bwMode="auto"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2" name="모서리가 둥근 직사각형 40"/>
            <p:cNvSpPr/>
            <p:nvPr/>
          </p:nvSpPr>
          <p:spPr>
            <a:xfrm rot="900000">
              <a:off x="1296507" y="2137246"/>
              <a:ext cx="366282" cy="913254"/>
            </a:xfrm>
            <a:custGeom>
              <a:avLst/>
              <a:gdLst>
                <a:gd name="connsiteX0" fmla="*/ 0 w 341320"/>
                <a:gd name="connsiteY0" fmla="*/ 5323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0 w 341320"/>
                <a:gd name="connsiteY8" fmla="*/ 53239 h 552680"/>
                <a:gd name="connsiteX0" fmla="*/ 18401 w 341320"/>
                <a:gd name="connsiteY0" fmla="*/ 4830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18401 w 341320"/>
                <a:gd name="connsiteY8" fmla="*/ 48309 h 552680"/>
                <a:gd name="connsiteX0" fmla="*/ 18401 w 341320"/>
                <a:gd name="connsiteY0" fmla="*/ 54883 h 559254"/>
                <a:gd name="connsiteX1" fmla="*/ 77773 w 341320"/>
                <a:gd name="connsiteY1" fmla="*/ 0 h 559254"/>
                <a:gd name="connsiteX2" fmla="*/ 288081 w 341320"/>
                <a:gd name="connsiteY2" fmla="*/ 6574 h 559254"/>
                <a:gd name="connsiteX3" fmla="*/ 341320 w 341320"/>
                <a:gd name="connsiteY3" fmla="*/ 59813 h 559254"/>
                <a:gd name="connsiteX4" fmla="*/ 341320 w 341320"/>
                <a:gd name="connsiteY4" fmla="*/ 506015 h 559254"/>
                <a:gd name="connsiteX5" fmla="*/ 288081 w 341320"/>
                <a:gd name="connsiteY5" fmla="*/ 559254 h 559254"/>
                <a:gd name="connsiteX6" fmla="*/ 53239 w 341320"/>
                <a:gd name="connsiteY6" fmla="*/ 559254 h 559254"/>
                <a:gd name="connsiteX7" fmla="*/ 0 w 341320"/>
                <a:gd name="connsiteY7" fmla="*/ 506015 h 559254"/>
                <a:gd name="connsiteX8" fmla="*/ 18401 w 341320"/>
                <a:gd name="connsiteY8" fmla="*/ 54883 h 559254"/>
                <a:gd name="connsiteX0" fmla="*/ 0 w 322919"/>
                <a:gd name="connsiteY0" fmla="*/ 54883 h 559254"/>
                <a:gd name="connsiteX1" fmla="*/ 59372 w 322919"/>
                <a:gd name="connsiteY1" fmla="*/ 0 h 559254"/>
                <a:gd name="connsiteX2" fmla="*/ 269680 w 322919"/>
                <a:gd name="connsiteY2" fmla="*/ 6574 h 559254"/>
                <a:gd name="connsiteX3" fmla="*/ 322919 w 322919"/>
                <a:gd name="connsiteY3" fmla="*/ 59813 h 559254"/>
                <a:gd name="connsiteX4" fmla="*/ 322919 w 322919"/>
                <a:gd name="connsiteY4" fmla="*/ 506015 h 559254"/>
                <a:gd name="connsiteX5" fmla="*/ 269680 w 322919"/>
                <a:gd name="connsiteY5" fmla="*/ 559254 h 559254"/>
                <a:gd name="connsiteX6" fmla="*/ 34838 w 322919"/>
                <a:gd name="connsiteY6" fmla="*/ 559254 h 559254"/>
                <a:gd name="connsiteX7" fmla="*/ 3286 w 322919"/>
                <a:gd name="connsiteY7" fmla="*/ 513352 h 559254"/>
                <a:gd name="connsiteX8" fmla="*/ 0 w 322919"/>
                <a:gd name="connsiteY8" fmla="*/ 54883 h 559254"/>
                <a:gd name="connsiteX0" fmla="*/ 18842 w 341761"/>
                <a:gd name="connsiteY0" fmla="*/ 54883 h 559254"/>
                <a:gd name="connsiteX1" fmla="*/ 78214 w 341761"/>
                <a:gd name="connsiteY1" fmla="*/ 0 h 559254"/>
                <a:gd name="connsiteX2" fmla="*/ 288522 w 341761"/>
                <a:gd name="connsiteY2" fmla="*/ 6574 h 559254"/>
                <a:gd name="connsiteX3" fmla="*/ 341761 w 341761"/>
                <a:gd name="connsiteY3" fmla="*/ 59813 h 559254"/>
                <a:gd name="connsiteX4" fmla="*/ 341761 w 341761"/>
                <a:gd name="connsiteY4" fmla="*/ 506015 h 559254"/>
                <a:gd name="connsiteX5" fmla="*/ 288522 w 341761"/>
                <a:gd name="connsiteY5" fmla="*/ 559254 h 559254"/>
                <a:gd name="connsiteX6" fmla="*/ 53680 w 341761"/>
                <a:gd name="connsiteY6" fmla="*/ 559254 h 559254"/>
                <a:gd name="connsiteX7" fmla="*/ 0 w 341761"/>
                <a:gd name="connsiteY7" fmla="*/ 479839 h 559254"/>
                <a:gd name="connsiteX8" fmla="*/ 18842 w 341761"/>
                <a:gd name="connsiteY8" fmla="*/ 54883 h 559254"/>
                <a:gd name="connsiteX0" fmla="*/ 18842 w 341761"/>
                <a:gd name="connsiteY0" fmla="*/ 54883 h 942826"/>
                <a:gd name="connsiteX1" fmla="*/ 78214 w 341761"/>
                <a:gd name="connsiteY1" fmla="*/ 0 h 942826"/>
                <a:gd name="connsiteX2" fmla="*/ 288522 w 341761"/>
                <a:gd name="connsiteY2" fmla="*/ 6574 h 942826"/>
                <a:gd name="connsiteX3" fmla="*/ 341761 w 341761"/>
                <a:gd name="connsiteY3" fmla="*/ 59813 h 942826"/>
                <a:gd name="connsiteX4" fmla="*/ 341761 w 341761"/>
                <a:gd name="connsiteY4" fmla="*/ 506015 h 942826"/>
                <a:gd name="connsiteX5" fmla="*/ 288522 w 341761"/>
                <a:gd name="connsiteY5" fmla="*/ 559254 h 942826"/>
                <a:gd name="connsiteX6" fmla="*/ 143309 w 341761"/>
                <a:gd name="connsiteY6" fmla="*/ 942826 h 942826"/>
                <a:gd name="connsiteX7" fmla="*/ 0 w 341761"/>
                <a:gd name="connsiteY7" fmla="*/ 479839 h 942826"/>
                <a:gd name="connsiteX8" fmla="*/ 18842 w 341761"/>
                <a:gd name="connsiteY8" fmla="*/ 54883 h 942826"/>
                <a:gd name="connsiteX0" fmla="*/ 11072 w 333991"/>
                <a:gd name="connsiteY0" fmla="*/ 54883 h 942826"/>
                <a:gd name="connsiteX1" fmla="*/ 70444 w 333991"/>
                <a:gd name="connsiteY1" fmla="*/ 0 h 942826"/>
                <a:gd name="connsiteX2" fmla="*/ 280752 w 333991"/>
                <a:gd name="connsiteY2" fmla="*/ 6574 h 942826"/>
                <a:gd name="connsiteX3" fmla="*/ 333991 w 333991"/>
                <a:gd name="connsiteY3" fmla="*/ 59813 h 942826"/>
                <a:gd name="connsiteX4" fmla="*/ 333991 w 333991"/>
                <a:gd name="connsiteY4" fmla="*/ 506015 h 942826"/>
                <a:gd name="connsiteX5" fmla="*/ 280752 w 333991"/>
                <a:gd name="connsiteY5" fmla="*/ 559254 h 942826"/>
                <a:gd name="connsiteX6" fmla="*/ 135539 w 333991"/>
                <a:gd name="connsiteY6" fmla="*/ 942826 h 942826"/>
                <a:gd name="connsiteX7" fmla="*/ 0 w 333991"/>
                <a:gd name="connsiteY7" fmla="*/ 564041 h 942826"/>
                <a:gd name="connsiteX8" fmla="*/ 11072 w 333991"/>
                <a:gd name="connsiteY8" fmla="*/ 54883 h 942826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33991 w 333991"/>
                <a:gd name="connsiteY3" fmla="*/ 59813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05157 w 333991"/>
                <a:gd name="connsiteY3" fmla="*/ 62609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66282"/>
                <a:gd name="connsiteY0" fmla="*/ 54883 h 913254"/>
                <a:gd name="connsiteX1" fmla="*/ 70444 w 366282"/>
                <a:gd name="connsiteY1" fmla="*/ 0 h 913254"/>
                <a:gd name="connsiteX2" fmla="*/ 280752 w 366282"/>
                <a:gd name="connsiteY2" fmla="*/ 6574 h 913254"/>
                <a:gd name="connsiteX3" fmla="*/ 305157 w 366282"/>
                <a:gd name="connsiteY3" fmla="*/ 62609 h 913254"/>
                <a:gd name="connsiteX4" fmla="*/ 366282 w 366282"/>
                <a:gd name="connsiteY4" fmla="*/ 571320 h 913254"/>
                <a:gd name="connsiteX5" fmla="*/ 280752 w 366282"/>
                <a:gd name="connsiteY5" fmla="*/ 559254 h 913254"/>
                <a:gd name="connsiteX6" fmla="*/ 107894 w 366282"/>
                <a:gd name="connsiteY6" fmla="*/ 913254 h 913254"/>
                <a:gd name="connsiteX7" fmla="*/ 0 w 366282"/>
                <a:gd name="connsiteY7" fmla="*/ 564041 h 913254"/>
                <a:gd name="connsiteX8" fmla="*/ 11072 w 366282"/>
                <a:gd name="connsiteY8" fmla="*/ 54883 h 91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282" h="913254">
                  <a:moveTo>
                    <a:pt x="11072" y="54883"/>
                  </a:moveTo>
                  <a:cubicBezTo>
                    <a:pt x="11072" y="25480"/>
                    <a:pt x="41041" y="0"/>
                    <a:pt x="70444" y="0"/>
                  </a:cubicBezTo>
                  <a:lnTo>
                    <a:pt x="280752" y="6574"/>
                  </a:lnTo>
                  <a:cubicBezTo>
                    <a:pt x="310155" y="6574"/>
                    <a:pt x="305157" y="33206"/>
                    <a:pt x="305157" y="62609"/>
                  </a:cubicBezTo>
                  <a:cubicBezTo>
                    <a:pt x="322560" y="227223"/>
                    <a:pt x="291530" y="293879"/>
                    <a:pt x="366282" y="571320"/>
                  </a:cubicBezTo>
                  <a:cubicBezTo>
                    <a:pt x="366282" y="600723"/>
                    <a:pt x="310155" y="559254"/>
                    <a:pt x="280752" y="559254"/>
                  </a:cubicBezTo>
                  <a:lnTo>
                    <a:pt x="107894" y="913254"/>
                  </a:lnTo>
                  <a:cubicBezTo>
                    <a:pt x="78491" y="913254"/>
                    <a:pt x="0" y="593444"/>
                    <a:pt x="0" y="564041"/>
                  </a:cubicBezTo>
                  <a:cubicBezTo>
                    <a:pt x="0" y="415307"/>
                    <a:pt x="11072" y="203617"/>
                    <a:pt x="11072" y="54883"/>
                  </a:cubicBezTo>
                  <a:close/>
                </a:path>
              </a:pathLst>
            </a:custGeom>
            <a:pattFill prst="ltDnDiag">
              <a:fgClr>
                <a:srgbClr val="4B4747"/>
              </a:fgClr>
              <a:bgClr>
                <a:schemeClr val="bg2">
                  <a:lumMod val="2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모서리가 둥근 직사각형 304"/>
            <p:cNvSpPr/>
            <p:nvPr/>
          </p:nvSpPr>
          <p:spPr>
            <a:xfrm>
              <a:off x="1286776" y="2458672"/>
              <a:ext cx="341320" cy="552680"/>
            </a:xfrm>
            <a:prstGeom prst="roundRect">
              <a:avLst>
                <a:gd name="adj" fmla="val 47319"/>
              </a:avLst>
            </a:prstGeom>
            <a:pattFill prst="ltDnDiag">
              <a:fgClr>
                <a:srgbClr val="4B4747"/>
              </a:fgClr>
              <a:bgClr>
                <a:schemeClr val="bg2">
                  <a:lumMod val="2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06" name="직선 연결선 305"/>
          <p:cNvCxnSpPr/>
          <p:nvPr/>
        </p:nvCxnSpPr>
        <p:spPr>
          <a:xfrm rot="10800000" flipH="1">
            <a:off x="6582406" y="1419870"/>
            <a:ext cx="3494" cy="144000"/>
          </a:xfrm>
          <a:prstGeom prst="line">
            <a:avLst/>
          </a:prstGeom>
          <a:ln w="1905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>
            <a:stCxn id="224" idx="3"/>
          </p:cNvCxnSpPr>
          <p:nvPr/>
        </p:nvCxnSpPr>
        <p:spPr>
          <a:xfrm flipH="1">
            <a:off x="6153928" y="5363703"/>
            <a:ext cx="3494" cy="144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달 306"/>
          <p:cNvSpPr/>
          <p:nvPr/>
        </p:nvSpPr>
        <p:spPr>
          <a:xfrm>
            <a:off x="4467635" y="2819366"/>
            <a:ext cx="358101" cy="1287780"/>
          </a:xfrm>
          <a:prstGeom prst="moo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9" name="그룹 308"/>
          <p:cNvGrpSpPr/>
          <p:nvPr/>
        </p:nvGrpSpPr>
        <p:grpSpPr>
          <a:xfrm rot="10800000">
            <a:off x="4210558" y="3106711"/>
            <a:ext cx="640133" cy="709462"/>
            <a:chOff x="5192560" y="3301508"/>
            <a:chExt cx="853510" cy="709462"/>
          </a:xfrm>
        </p:grpSpPr>
        <p:sp>
          <p:nvSpPr>
            <p:cNvPr id="310" name="타원 309"/>
            <p:cNvSpPr/>
            <p:nvPr/>
          </p:nvSpPr>
          <p:spPr>
            <a:xfrm>
              <a:off x="5559207" y="3956995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타원 310"/>
            <p:cNvSpPr/>
            <p:nvPr/>
          </p:nvSpPr>
          <p:spPr>
            <a:xfrm>
              <a:off x="5559207" y="3301508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타원 311"/>
            <p:cNvSpPr/>
            <p:nvPr/>
          </p:nvSpPr>
          <p:spPr>
            <a:xfrm>
              <a:off x="5192560" y="3600450"/>
              <a:ext cx="101165" cy="107950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3" name="그룹 312"/>
            <p:cNvGrpSpPr/>
            <p:nvPr/>
          </p:nvGrpSpPr>
          <p:grpSpPr>
            <a:xfrm flipH="1">
              <a:off x="5230660" y="3326758"/>
              <a:ext cx="815410" cy="663881"/>
              <a:chOff x="5273805" y="3434708"/>
              <a:chExt cx="815410" cy="663881"/>
            </a:xfrm>
          </p:grpSpPr>
          <p:sp>
            <p:nvSpPr>
              <p:cNvPr id="314" name="타원 313"/>
              <p:cNvSpPr/>
              <p:nvPr/>
            </p:nvSpPr>
            <p:spPr>
              <a:xfrm>
                <a:off x="5283200" y="3434708"/>
                <a:ext cx="806015" cy="663881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5" name="타원 7"/>
              <p:cNvSpPr/>
              <p:nvPr/>
            </p:nvSpPr>
            <p:spPr>
              <a:xfrm>
                <a:off x="5273805" y="3434708"/>
                <a:ext cx="771395" cy="657682"/>
              </a:xfrm>
              <a:custGeom>
                <a:avLst/>
                <a:gdLst>
                  <a:gd name="connsiteX0" fmla="*/ 0 w 726510"/>
                  <a:gd name="connsiteY0" fmla="*/ 297885 h 595770"/>
                  <a:gd name="connsiteX1" fmla="*/ 363255 w 726510"/>
                  <a:gd name="connsiteY1" fmla="*/ 0 h 595770"/>
                  <a:gd name="connsiteX2" fmla="*/ 726510 w 726510"/>
                  <a:gd name="connsiteY2" fmla="*/ 297885 h 595770"/>
                  <a:gd name="connsiteX3" fmla="*/ 363255 w 726510"/>
                  <a:gd name="connsiteY3" fmla="*/ 595770 h 595770"/>
                  <a:gd name="connsiteX4" fmla="*/ 0 w 726510"/>
                  <a:gd name="connsiteY4" fmla="*/ 297885 h 595770"/>
                  <a:gd name="connsiteX0" fmla="*/ 27 w 726537"/>
                  <a:gd name="connsiteY0" fmla="*/ 331222 h 629107"/>
                  <a:gd name="connsiteX1" fmla="*/ 348994 w 726537"/>
                  <a:gd name="connsiteY1" fmla="*/ 0 h 629107"/>
                  <a:gd name="connsiteX2" fmla="*/ 726537 w 726537"/>
                  <a:gd name="connsiteY2" fmla="*/ 331222 h 629107"/>
                  <a:gd name="connsiteX3" fmla="*/ 363282 w 726537"/>
                  <a:gd name="connsiteY3" fmla="*/ 629107 h 629107"/>
                  <a:gd name="connsiteX4" fmla="*/ 27 w 726537"/>
                  <a:gd name="connsiteY4" fmla="*/ 331222 h 629107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  <a:gd name="connsiteX0" fmla="*/ 27 w 726537"/>
                  <a:gd name="connsiteY0" fmla="*/ 331222 h 657682"/>
                  <a:gd name="connsiteX1" fmla="*/ 348994 w 726537"/>
                  <a:gd name="connsiteY1" fmla="*/ 0 h 657682"/>
                  <a:gd name="connsiteX2" fmla="*/ 726537 w 726537"/>
                  <a:gd name="connsiteY2" fmla="*/ 331222 h 657682"/>
                  <a:gd name="connsiteX3" fmla="*/ 348994 w 726537"/>
                  <a:gd name="connsiteY3" fmla="*/ 657682 h 657682"/>
                  <a:gd name="connsiteX4" fmla="*/ 27 w 726537"/>
                  <a:gd name="connsiteY4" fmla="*/ 331222 h 657682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510" h="657682">
                    <a:moveTo>
                      <a:pt x="0" y="331222"/>
                    </a:moveTo>
                    <a:cubicBezTo>
                      <a:pt x="0" y="133502"/>
                      <a:pt x="148347" y="0"/>
                      <a:pt x="348967" y="0"/>
                    </a:cubicBezTo>
                    <a:cubicBezTo>
                      <a:pt x="549587" y="0"/>
                      <a:pt x="726510" y="166705"/>
                      <a:pt x="726510" y="331222"/>
                    </a:cubicBezTo>
                    <a:cubicBezTo>
                      <a:pt x="726510" y="495739"/>
                      <a:pt x="549587" y="657682"/>
                      <a:pt x="348967" y="657682"/>
                    </a:cubicBezTo>
                    <a:cubicBezTo>
                      <a:pt x="148347" y="657682"/>
                      <a:pt x="0" y="528942"/>
                      <a:pt x="0" y="33122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17" name="그룹 316"/>
          <p:cNvGrpSpPr/>
          <p:nvPr/>
        </p:nvGrpSpPr>
        <p:grpSpPr>
          <a:xfrm rot="5400000">
            <a:off x="4481942" y="3148775"/>
            <a:ext cx="1287968" cy="629150"/>
            <a:chOff x="5569876" y="4759901"/>
            <a:chExt cx="1287968" cy="838867"/>
          </a:xfrm>
        </p:grpSpPr>
        <p:grpSp>
          <p:nvGrpSpPr>
            <p:cNvPr id="318" name="Group 4"/>
            <p:cNvGrpSpPr>
              <a:grpSpLocks noChangeAspect="1"/>
            </p:cNvGrpSpPr>
            <p:nvPr/>
          </p:nvGrpSpPr>
          <p:grpSpPr bwMode="auto">
            <a:xfrm rot="3600000" flipH="1">
              <a:off x="6131894" y="4706557"/>
              <a:ext cx="314936" cy="421623"/>
              <a:chOff x="3187" y="957"/>
              <a:chExt cx="1165" cy="2355"/>
            </a:xfrm>
            <a:solidFill>
              <a:srgbClr val="F2B98A"/>
            </a:solidFill>
          </p:grpSpPr>
          <p:sp>
            <p:nvSpPr>
              <p:cNvPr id="334" name="Freeform 7"/>
              <p:cNvSpPr>
                <a:spLocks/>
              </p:cNvSpPr>
              <p:nvPr/>
            </p:nvSpPr>
            <p:spPr bwMode="auto"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5" name="Freeform 8"/>
              <p:cNvSpPr>
                <a:spLocks/>
              </p:cNvSpPr>
              <p:nvPr/>
            </p:nvSpPr>
            <p:spPr bwMode="auto"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6" name="Freeform 9"/>
              <p:cNvSpPr>
                <a:spLocks/>
              </p:cNvSpPr>
              <p:nvPr/>
            </p:nvSpPr>
            <p:spPr bwMode="auto"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Freeform 10"/>
              <p:cNvSpPr>
                <a:spLocks/>
              </p:cNvSpPr>
              <p:nvPr/>
            </p:nvSpPr>
            <p:spPr bwMode="auto"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Freeform 11"/>
              <p:cNvSpPr>
                <a:spLocks/>
              </p:cNvSpPr>
              <p:nvPr/>
            </p:nvSpPr>
            <p:spPr bwMode="auto"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Freeform 12"/>
              <p:cNvSpPr>
                <a:spLocks/>
              </p:cNvSpPr>
              <p:nvPr/>
            </p:nvSpPr>
            <p:spPr bwMode="auto"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Freeform 13"/>
              <p:cNvSpPr>
                <a:spLocks/>
              </p:cNvSpPr>
              <p:nvPr/>
            </p:nvSpPr>
            <p:spPr bwMode="auto"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1" name="Rectangle 14"/>
              <p:cNvSpPr>
                <a:spLocks noChangeArrowheads="1"/>
              </p:cNvSpPr>
              <p:nvPr/>
            </p:nvSpPr>
            <p:spPr bwMode="auto">
              <a:xfrm>
                <a:off x="3495" y="2911"/>
                <a:ext cx="815" cy="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19" name="그룹 318"/>
            <p:cNvGrpSpPr/>
            <p:nvPr/>
          </p:nvGrpSpPr>
          <p:grpSpPr>
            <a:xfrm>
              <a:off x="5569876" y="4942313"/>
              <a:ext cx="613002" cy="646930"/>
              <a:chOff x="3116844" y="4598285"/>
              <a:chExt cx="613002" cy="646930"/>
            </a:xfrm>
          </p:grpSpPr>
          <p:sp>
            <p:nvSpPr>
              <p:cNvPr id="332" name="모서리가 둥근 직사각형 331"/>
              <p:cNvSpPr/>
              <p:nvPr/>
            </p:nvSpPr>
            <p:spPr>
              <a:xfrm>
                <a:off x="3116844" y="4692535"/>
                <a:ext cx="341320" cy="552680"/>
              </a:xfrm>
              <a:prstGeom prst="roundRect">
                <a:avLst>
                  <a:gd name="adj" fmla="val 47319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모서리가 둥근 직사각형 332"/>
              <p:cNvSpPr/>
              <p:nvPr/>
            </p:nvSpPr>
            <p:spPr>
              <a:xfrm rot="3600000">
                <a:off x="3282846" y="4492605"/>
                <a:ext cx="341320" cy="552680"/>
              </a:xfrm>
              <a:prstGeom prst="roundRect">
                <a:avLst>
                  <a:gd name="adj" fmla="val 15598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0" name="Group 4"/>
            <p:cNvGrpSpPr>
              <a:grpSpLocks noChangeAspect="1"/>
            </p:cNvGrpSpPr>
            <p:nvPr/>
          </p:nvGrpSpPr>
          <p:grpSpPr bwMode="auto">
            <a:xfrm rot="17100000">
              <a:off x="5902135" y="4818368"/>
              <a:ext cx="314936" cy="474929"/>
              <a:chOff x="3187" y="957"/>
              <a:chExt cx="1165" cy="2355"/>
            </a:xfrm>
          </p:grpSpPr>
          <p:sp>
            <p:nvSpPr>
              <p:cNvPr id="324" name="Freeform 7"/>
              <p:cNvSpPr>
                <a:spLocks/>
              </p:cNvSpPr>
              <p:nvPr/>
            </p:nvSpPr>
            <p:spPr bwMode="auto"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Freeform 8"/>
              <p:cNvSpPr>
                <a:spLocks/>
              </p:cNvSpPr>
              <p:nvPr/>
            </p:nvSpPr>
            <p:spPr bwMode="auto"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Freeform 9"/>
              <p:cNvSpPr>
                <a:spLocks/>
              </p:cNvSpPr>
              <p:nvPr/>
            </p:nvSpPr>
            <p:spPr bwMode="auto"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7" name="Freeform 10"/>
              <p:cNvSpPr>
                <a:spLocks/>
              </p:cNvSpPr>
              <p:nvPr/>
            </p:nvSpPr>
            <p:spPr bwMode="auto"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8" name="Freeform 11"/>
              <p:cNvSpPr>
                <a:spLocks/>
              </p:cNvSpPr>
              <p:nvPr/>
            </p:nvSpPr>
            <p:spPr bwMode="auto"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9" name="Freeform 12"/>
              <p:cNvSpPr>
                <a:spLocks/>
              </p:cNvSpPr>
              <p:nvPr/>
            </p:nvSpPr>
            <p:spPr bwMode="auto"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0" name="Freeform 13"/>
              <p:cNvSpPr>
                <a:spLocks/>
              </p:cNvSpPr>
              <p:nvPr/>
            </p:nvSpPr>
            <p:spPr bwMode="auto"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1" name="Rectangle 14"/>
              <p:cNvSpPr>
                <a:spLocks noChangeArrowheads="1"/>
              </p:cNvSpPr>
              <p:nvPr/>
            </p:nvSpPr>
            <p:spPr bwMode="auto"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21" name="그룹 320"/>
            <p:cNvGrpSpPr/>
            <p:nvPr/>
          </p:nvGrpSpPr>
          <p:grpSpPr>
            <a:xfrm flipH="1">
              <a:off x="6230712" y="4998141"/>
              <a:ext cx="627132" cy="600627"/>
              <a:chOff x="3269244" y="4796988"/>
              <a:chExt cx="627132" cy="600627"/>
            </a:xfrm>
          </p:grpSpPr>
          <p:sp>
            <p:nvSpPr>
              <p:cNvPr id="322" name="모서리가 둥근 직사각형 321"/>
              <p:cNvSpPr/>
              <p:nvPr/>
            </p:nvSpPr>
            <p:spPr>
              <a:xfrm>
                <a:off x="3269244" y="4844935"/>
                <a:ext cx="341320" cy="552680"/>
              </a:xfrm>
              <a:prstGeom prst="roundRect">
                <a:avLst>
                  <a:gd name="adj" fmla="val 47319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모서리가 둥근 직사각형 322"/>
              <p:cNvSpPr/>
              <p:nvPr/>
            </p:nvSpPr>
            <p:spPr>
              <a:xfrm rot="4500000">
                <a:off x="3477978" y="4662706"/>
                <a:ext cx="284116" cy="552680"/>
              </a:xfrm>
              <a:prstGeom prst="roundRect">
                <a:avLst>
                  <a:gd name="adj" fmla="val 17403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42" name="직선 연결선 341"/>
          <p:cNvCxnSpPr/>
          <p:nvPr/>
        </p:nvCxnSpPr>
        <p:spPr>
          <a:xfrm flipH="1" flipV="1">
            <a:off x="4912633" y="3160791"/>
            <a:ext cx="47002" cy="847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/>
          <p:cNvCxnSpPr/>
          <p:nvPr/>
        </p:nvCxnSpPr>
        <p:spPr>
          <a:xfrm flipH="1">
            <a:off x="4900084" y="3758870"/>
            <a:ext cx="56125" cy="332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030">
            <a:off x="5711619" y="2974831"/>
            <a:ext cx="760663" cy="101421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0137">
            <a:off x="6161964" y="3148773"/>
            <a:ext cx="765584" cy="1020778"/>
          </a:xfrm>
          <a:prstGeom prst="rect">
            <a:avLst/>
          </a:prstGeom>
        </p:spPr>
      </p:pic>
      <p:sp>
        <p:nvSpPr>
          <p:cNvPr id="352" name="TextBox 351"/>
          <p:cNvSpPr txBox="1"/>
          <p:nvPr/>
        </p:nvSpPr>
        <p:spPr>
          <a:xfrm>
            <a:off x="456814" y="306253"/>
            <a:ext cx="39018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err="1">
                <a:solidFill>
                  <a:schemeClr val="tx2">
                    <a:lumMod val="75000"/>
                  </a:schemeClr>
                </a:solidFill>
                <a:cs typeface="Aharoni" panose="02010803020104030203" pitchFamily="2" charset="-79"/>
              </a:rPr>
              <a:t>캡스톤</a:t>
            </a:r>
            <a:r>
              <a:rPr lang="ko-KR" altLang="en-US" sz="2000" i="1" dirty="0">
                <a:solidFill>
                  <a:schemeClr val="tx2">
                    <a:lumMod val="75000"/>
                  </a:schemeClr>
                </a:solidFill>
                <a:cs typeface="Aharoni" panose="02010803020104030203" pitchFamily="2" charset="-79"/>
              </a:rPr>
              <a:t> 디자인 </a:t>
            </a:r>
            <a:r>
              <a:rPr lang="en-US" altLang="ko-KR" sz="2000" i="1" dirty="0">
                <a:solidFill>
                  <a:schemeClr val="tx2">
                    <a:lumMod val="75000"/>
                  </a:schemeClr>
                </a:solidFill>
                <a:cs typeface="Aharoni" panose="02010803020104030203" pitchFamily="2" charset="-79"/>
              </a:rPr>
              <a:t>4</a:t>
            </a:r>
            <a:r>
              <a:rPr lang="ko-KR" altLang="en-US" sz="2000" i="1" dirty="0">
                <a:solidFill>
                  <a:schemeClr val="tx2">
                    <a:lumMod val="75000"/>
                  </a:schemeClr>
                </a:solidFill>
                <a:cs typeface="Aharoni" panose="02010803020104030203" pitchFamily="2" charset="-79"/>
              </a:rPr>
              <a:t>조</a:t>
            </a:r>
            <a:r>
              <a:rPr lang="en-US" altLang="ko-KR" sz="2000" i="1" dirty="0">
                <a:solidFill>
                  <a:schemeClr val="tx2">
                    <a:lumMod val="7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cs typeface="Aharoni" panose="02010803020104030203" pitchFamily="2" charset="-79"/>
              </a:rPr>
              <a:t>팀원소개</a:t>
            </a:r>
            <a:endParaRPr lang="en-US" altLang="ko-KR" sz="2800" b="1" dirty="0">
              <a:solidFill>
                <a:schemeClr val="tx2">
                  <a:lumMod val="75000"/>
                </a:schemeClr>
              </a:solidFill>
              <a:cs typeface="Aharoni" panose="02010803020104030203" pitchFamily="2" charset="-79"/>
            </a:endParaRPr>
          </a:p>
          <a:p>
            <a:pPr algn="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cs typeface="Aharoni" panose="02010803020104030203" pitchFamily="2" charset="-79"/>
              </a:rPr>
              <a:t>최은미 교수님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cs typeface="Aharoni" panose="02010803020104030203" pitchFamily="2" charset="-79"/>
            </a:endParaRPr>
          </a:p>
        </p:txBody>
      </p:sp>
      <p:grpSp>
        <p:nvGrpSpPr>
          <p:cNvPr id="410" name="그룹 409"/>
          <p:cNvGrpSpPr/>
          <p:nvPr/>
        </p:nvGrpSpPr>
        <p:grpSpPr>
          <a:xfrm>
            <a:off x="490386" y="1580494"/>
            <a:ext cx="576878" cy="769170"/>
            <a:chOff x="9412448" y="596855"/>
            <a:chExt cx="865635" cy="865635"/>
          </a:xfrm>
        </p:grpSpPr>
        <p:sp>
          <p:nvSpPr>
            <p:cNvPr id="411" name="타원 410"/>
            <p:cNvSpPr/>
            <p:nvPr/>
          </p:nvSpPr>
          <p:spPr>
            <a:xfrm>
              <a:off x="9412448" y="596855"/>
              <a:ext cx="865635" cy="865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2" name="Group 14"/>
            <p:cNvGrpSpPr>
              <a:grpSpLocks noChangeAspect="1"/>
            </p:cNvGrpSpPr>
            <p:nvPr/>
          </p:nvGrpSpPr>
          <p:grpSpPr bwMode="auto">
            <a:xfrm>
              <a:off x="9641415" y="856756"/>
              <a:ext cx="407705" cy="345833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413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rgbClr val="5757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872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15" name="그룹 414"/>
          <p:cNvGrpSpPr/>
          <p:nvPr/>
        </p:nvGrpSpPr>
        <p:grpSpPr>
          <a:xfrm>
            <a:off x="504719" y="2819358"/>
            <a:ext cx="567000" cy="756000"/>
            <a:chOff x="1875406" y="3237812"/>
            <a:chExt cx="756000" cy="756000"/>
          </a:xfrm>
        </p:grpSpPr>
        <p:sp>
          <p:nvSpPr>
            <p:cNvPr id="416" name="타원 415"/>
            <p:cNvSpPr/>
            <p:nvPr/>
          </p:nvSpPr>
          <p:spPr>
            <a:xfrm>
              <a:off x="1875406" y="3237812"/>
              <a:ext cx="756000" cy="75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17" name="Group 28"/>
            <p:cNvGrpSpPr>
              <a:grpSpLocks noChangeAspect="1"/>
            </p:cNvGrpSpPr>
            <p:nvPr/>
          </p:nvGrpSpPr>
          <p:grpSpPr bwMode="auto">
            <a:xfrm>
              <a:off x="2057575" y="3444421"/>
              <a:ext cx="391663" cy="342781"/>
              <a:chOff x="496" y="4251"/>
              <a:chExt cx="641" cy="561"/>
            </a:xfrm>
            <a:solidFill>
              <a:srgbClr val="575757"/>
            </a:solidFill>
          </p:grpSpPr>
          <p:sp>
            <p:nvSpPr>
              <p:cNvPr id="418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F872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20" name="직사각형 419"/>
          <p:cNvSpPr/>
          <p:nvPr/>
        </p:nvSpPr>
        <p:spPr>
          <a:xfrm>
            <a:off x="1179493" y="2704452"/>
            <a:ext cx="227773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류준영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데이터베이스 구축 </a:t>
            </a:r>
          </a:p>
        </p:txBody>
      </p:sp>
      <p:sp>
        <p:nvSpPr>
          <p:cNvPr id="421" name="직사각형 420"/>
          <p:cNvSpPr/>
          <p:nvPr/>
        </p:nvSpPr>
        <p:spPr>
          <a:xfrm>
            <a:off x="1182977" y="1425659"/>
            <a:ext cx="227773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장원용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Drools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엔진 분석</a:t>
            </a:r>
          </a:p>
        </p:txBody>
      </p:sp>
      <p:grpSp>
        <p:nvGrpSpPr>
          <p:cNvPr id="422" name="그룹 421"/>
          <p:cNvGrpSpPr/>
          <p:nvPr/>
        </p:nvGrpSpPr>
        <p:grpSpPr>
          <a:xfrm>
            <a:off x="513888" y="4020502"/>
            <a:ext cx="567000" cy="756000"/>
            <a:chOff x="5856342" y="1901084"/>
            <a:chExt cx="756000" cy="756000"/>
          </a:xfrm>
        </p:grpSpPr>
        <p:sp>
          <p:nvSpPr>
            <p:cNvPr id="423" name="타원 422"/>
            <p:cNvSpPr/>
            <p:nvPr/>
          </p:nvSpPr>
          <p:spPr>
            <a:xfrm>
              <a:off x="5856342" y="1901084"/>
              <a:ext cx="756000" cy="75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24" name="그룹 423"/>
            <p:cNvGrpSpPr/>
            <p:nvPr/>
          </p:nvGrpSpPr>
          <p:grpSpPr>
            <a:xfrm>
              <a:off x="6042258" y="2066183"/>
              <a:ext cx="384165" cy="425800"/>
              <a:chOff x="4006850" y="1601788"/>
              <a:chExt cx="322263" cy="357188"/>
            </a:xfrm>
            <a:solidFill>
              <a:srgbClr val="575757"/>
            </a:solidFill>
          </p:grpSpPr>
          <p:sp>
            <p:nvSpPr>
              <p:cNvPr id="425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F872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6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7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872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30" name="직사각형 429"/>
          <p:cNvSpPr/>
          <p:nvPr/>
        </p:nvSpPr>
        <p:spPr>
          <a:xfrm>
            <a:off x="1182977" y="3980404"/>
            <a:ext cx="227773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김태우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룰 분석 및 서버 구축</a:t>
            </a:r>
          </a:p>
        </p:txBody>
      </p:sp>
      <p:grpSp>
        <p:nvGrpSpPr>
          <p:cNvPr id="431" name="그룹 430"/>
          <p:cNvGrpSpPr/>
          <p:nvPr/>
        </p:nvGrpSpPr>
        <p:grpSpPr>
          <a:xfrm>
            <a:off x="542946" y="5305289"/>
            <a:ext cx="567000" cy="756000"/>
            <a:chOff x="5895086" y="3185871"/>
            <a:chExt cx="756000" cy="756000"/>
          </a:xfrm>
        </p:grpSpPr>
        <p:sp>
          <p:nvSpPr>
            <p:cNvPr id="432" name="타원 431"/>
            <p:cNvSpPr/>
            <p:nvPr/>
          </p:nvSpPr>
          <p:spPr>
            <a:xfrm>
              <a:off x="5895086" y="3185871"/>
              <a:ext cx="756000" cy="75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3" name="Freeform 11"/>
            <p:cNvSpPr>
              <a:spLocks noEditPoints="1"/>
            </p:cNvSpPr>
            <p:nvPr/>
          </p:nvSpPr>
          <p:spPr bwMode="auto">
            <a:xfrm>
              <a:off x="6143738" y="3405064"/>
              <a:ext cx="258699" cy="317610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5757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34" name="직사각형 433"/>
          <p:cNvSpPr/>
          <p:nvPr/>
        </p:nvSpPr>
        <p:spPr>
          <a:xfrm>
            <a:off x="1179493" y="5259150"/>
            <a:ext cx="227773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차은채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유저 인터페이스 구현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42C3BEB-1F7C-5C4D-9F87-D376294B6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4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633"/>
    </mc:Choice>
    <mc:Fallback>
      <p:transition advTm="7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활용</a:t>
            </a:r>
            <a:r>
              <a:rPr lang="en-US" altLang="ko-KR" sz="2000" i="1" dirty="0">
                <a:solidFill>
                  <a:prstClr val="white"/>
                </a:solidFill>
              </a:rPr>
              <a:t>/</a:t>
            </a:r>
            <a:r>
              <a:rPr lang="ko-KR" altLang="en-US" sz="2000" i="1" dirty="0">
                <a:solidFill>
                  <a:prstClr val="white"/>
                </a:solidFill>
              </a:rPr>
              <a:t>개발 환경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라이브러리</a:t>
            </a:r>
            <a:r>
              <a:rPr lang="en-US" altLang="ko-KR" sz="2800" b="1" i="1" dirty="0">
                <a:solidFill>
                  <a:prstClr val="white"/>
                </a:solidFill>
              </a:rPr>
              <a:t>/</a:t>
            </a:r>
            <a:r>
              <a:rPr lang="ko-KR" altLang="en-US" sz="2800" b="1" i="1" dirty="0">
                <a:solidFill>
                  <a:prstClr val="white"/>
                </a:solidFill>
              </a:rPr>
              <a:t>서버</a:t>
            </a:r>
            <a:r>
              <a:rPr lang="en-US" altLang="ko-KR" sz="2800" b="1" i="1" dirty="0">
                <a:solidFill>
                  <a:prstClr val="white"/>
                </a:solidFill>
              </a:rPr>
              <a:t>/DB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218" name="Picture 2" descr="Mavenì ëí ì´ë¯¸ì§ ê²ìê²°ê³¼">
            <a:extLst>
              <a:ext uri="{FF2B5EF4-FFF2-40B4-BE49-F238E27FC236}">
                <a16:creationId xmlns:a16="http://schemas.microsoft.com/office/drawing/2014/main" id="{0CCF3991-1F7F-4EA5-ACA1-57130623C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3" y="1319962"/>
            <a:ext cx="4358701" cy="245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ê´ë ¨ ì´ë¯¸ì§">
            <a:extLst>
              <a:ext uri="{FF2B5EF4-FFF2-40B4-BE49-F238E27FC236}">
                <a16:creationId xmlns:a16="http://schemas.microsoft.com/office/drawing/2014/main" id="{FCEAA004-39F6-411D-8C2A-BB6AA14B6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65" y="5848622"/>
            <a:ext cx="2931994" cy="7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1DC040-8CEA-46EE-81F9-FA48BDBA1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166" y="3940271"/>
            <a:ext cx="2931993" cy="1718606"/>
          </a:xfrm>
          <a:prstGeom prst="rect">
            <a:avLst/>
          </a:prstGeom>
        </p:spPr>
      </p:pic>
      <p:pic>
        <p:nvPicPr>
          <p:cNvPr id="9" name="Picture 4" descr="mysqlì ëí ì´ë¯¸ì§ ê²ìê²°ê³¼">
            <a:extLst>
              <a:ext uri="{FF2B5EF4-FFF2-40B4-BE49-F238E27FC236}">
                <a16:creationId xmlns:a16="http://schemas.microsoft.com/office/drawing/2014/main" id="{6C260095-E8F9-4C21-A397-DE1C0B99A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68" y="5135324"/>
            <a:ext cx="3415792" cy="1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omcat에 대한 이미지 검색결과">
            <a:extLst>
              <a:ext uri="{FF2B5EF4-FFF2-40B4-BE49-F238E27FC236}">
                <a16:creationId xmlns:a16="http://schemas.microsoft.com/office/drawing/2014/main" id="{D843D767-375D-46A3-A541-D16CDE2E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68" y="1325262"/>
            <a:ext cx="3415792" cy="341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AB1F98-8E38-48A0-AEAA-6964B8EF2926}"/>
              </a:ext>
            </a:extLst>
          </p:cNvPr>
          <p:cNvCxnSpPr>
            <a:cxnSpLocks/>
          </p:cNvCxnSpPr>
          <p:nvPr/>
        </p:nvCxnSpPr>
        <p:spPr>
          <a:xfrm>
            <a:off x="4980327" y="1022543"/>
            <a:ext cx="0" cy="583545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0FFE8D6-D19B-E04E-BF94-3255ABA62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9564"/>
      </p:ext>
    </p:extLst>
  </p:cSld>
  <p:clrMapOvr>
    <a:masterClrMapping/>
  </p:clrMapOvr>
  <p:transition spd="slow" advTm="1614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제한요소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해결방안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644CC-199C-41EE-95B9-76B316FBE821}"/>
              </a:ext>
            </a:extLst>
          </p:cNvPr>
          <p:cNvSpPr txBox="1"/>
          <p:nvPr/>
        </p:nvSpPr>
        <p:spPr>
          <a:xfrm>
            <a:off x="1403648" y="2379024"/>
            <a:ext cx="66967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도메인 지식 제한 사항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도메인 분야 지식 제한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3.UI </a:t>
            </a:r>
            <a:r>
              <a:rPr lang="ko-KR" altLang="en-US" sz="28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확정성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b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4.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웹 기반 서비스 동시 </a:t>
            </a:r>
            <a:r>
              <a:rPr lang="ko-KR" altLang="en-US" sz="28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접속자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한계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86635D2-F43C-264A-A506-64E7BAEDD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2871"/>
      </p:ext>
    </p:extLst>
  </p:cSld>
  <p:clrMapOvr>
    <a:masterClrMapping/>
  </p:clrMapOvr>
  <p:transition spd="slow" advTm="18693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/>
          <p:cNvSpPr/>
          <p:nvPr/>
        </p:nvSpPr>
        <p:spPr>
          <a:xfrm>
            <a:off x="-1" y="2872944"/>
            <a:ext cx="9144000" cy="85725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0" y="2949143"/>
            <a:ext cx="9144000" cy="3908858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자유형 48"/>
          <p:cNvSpPr/>
          <p:nvPr/>
        </p:nvSpPr>
        <p:spPr>
          <a:xfrm>
            <a:off x="7898759" y="4226224"/>
            <a:ext cx="1007269" cy="49242"/>
          </a:xfrm>
          <a:custGeom>
            <a:avLst/>
            <a:gdLst>
              <a:gd name="connsiteX0" fmla="*/ 0 w 1343025"/>
              <a:gd name="connsiteY0" fmla="*/ 47625 h 49242"/>
              <a:gd name="connsiteX1" fmla="*/ 352425 w 1343025"/>
              <a:gd name="connsiteY1" fmla="*/ 0 h 49242"/>
              <a:gd name="connsiteX2" fmla="*/ 714375 w 1343025"/>
              <a:gd name="connsiteY2" fmla="*/ 47625 h 49242"/>
              <a:gd name="connsiteX3" fmla="*/ 1114425 w 1343025"/>
              <a:gd name="connsiteY3" fmla="*/ 38100 h 49242"/>
              <a:gd name="connsiteX4" fmla="*/ 1343025 w 1343025"/>
              <a:gd name="connsiteY4" fmla="*/ 38100 h 4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25" h="49242">
                <a:moveTo>
                  <a:pt x="0" y="47625"/>
                </a:moveTo>
                <a:cubicBezTo>
                  <a:pt x="116681" y="23812"/>
                  <a:pt x="233363" y="0"/>
                  <a:pt x="352425" y="0"/>
                </a:cubicBezTo>
                <a:cubicBezTo>
                  <a:pt x="471487" y="0"/>
                  <a:pt x="587375" y="41275"/>
                  <a:pt x="714375" y="47625"/>
                </a:cubicBezTo>
                <a:cubicBezTo>
                  <a:pt x="841375" y="53975"/>
                  <a:pt x="1009650" y="39687"/>
                  <a:pt x="1114425" y="38100"/>
                </a:cubicBezTo>
                <a:cubicBezTo>
                  <a:pt x="1219200" y="36512"/>
                  <a:pt x="1281112" y="37306"/>
                  <a:pt x="1343025" y="38100"/>
                </a:cubicBezTo>
              </a:path>
            </a:pathLst>
          </a:custGeom>
          <a:noFill/>
          <a:ln w="47625" cap="rnd">
            <a:solidFill>
              <a:srgbClr val="D3A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8282473" y="4538743"/>
            <a:ext cx="702672" cy="45719"/>
          </a:xfrm>
          <a:custGeom>
            <a:avLst/>
            <a:gdLst>
              <a:gd name="connsiteX0" fmla="*/ 0 w 1343025"/>
              <a:gd name="connsiteY0" fmla="*/ 47625 h 49242"/>
              <a:gd name="connsiteX1" fmla="*/ 352425 w 1343025"/>
              <a:gd name="connsiteY1" fmla="*/ 0 h 49242"/>
              <a:gd name="connsiteX2" fmla="*/ 714375 w 1343025"/>
              <a:gd name="connsiteY2" fmla="*/ 47625 h 49242"/>
              <a:gd name="connsiteX3" fmla="*/ 1114425 w 1343025"/>
              <a:gd name="connsiteY3" fmla="*/ 38100 h 49242"/>
              <a:gd name="connsiteX4" fmla="*/ 1343025 w 1343025"/>
              <a:gd name="connsiteY4" fmla="*/ 38100 h 4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25" h="49242">
                <a:moveTo>
                  <a:pt x="0" y="47625"/>
                </a:moveTo>
                <a:cubicBezTo>
                  <a:pt x="116681" y="23812"/>
                  <a:pt x="233363" y="0"/>
                  <a:pt x="352425" y="0"/>
                </a:cubicBezTo>
                <a:cubicBezTo>
                  <a:pt x="471487" y="0"/>
                  <a:pt x="587375" y="41275"/>
                  <a:pt x="714375" y="47625"/>
                </a:cubicBezTo>
                <a:cubicBezTo>
                  <a:pt x="841375" y="53975"/>
                  <a:pt x="1009650" y="39687"/>
                  <a:pt x="1114425" y="38100"/>
                </a:cubicBezTo>
                <a:cubicBezTo>
                  <a:pt x="1219200" y="36512"/>
                  <a:pt x="1281112" y="37306"/>
                  <a:pt x="1343025" y="38100"/>
                </a:cubicBezTo>
              </a:path>
            </a:pathLst>
          </a:custGeom>
          <a:noFill/>
          <a:ln w="47625" cap="rnd">
            <a:solidFill>
              <a:srgbClr val="D3A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81891" y="4010025"/>
            <a:ext cx="1240188" cy="420346"/>
            <a:chOff x="109188" y="4048125"/>
            <a:chExt cx="1653584" cy="420346"/>
          </a:xfrm>
        </p:grpSpPr>
        <p:sp>
          <p:nvSpPr>
            <p:cNvPr id="47" name="자유형 46"/>
            <p:cNvSpPr/>
            <p:nvPr/>
          </p:nvSpPr>
          <p:spPr>
            <a:xfrm>
              <a:off x="123825" y="4048125"/>
              <a:ext cx="1343025" cy="49242"/>
            </a:xfrm>
            <a:custGeom>
              <a:avLst/>
              <a:gdLst>
                <a:gd name="connsiteX0" fmla="*/ 0 w 1343025"/>
                <a:gd name="connsiteY0" fmla="*/ 47625 h 49242"/>
                <a:gd name="connsiteX1" fmla="*/ 352425 w 1343025"/>
                <a:gd name="connsiteY1" fmla="*/ 0 h 49242"/>
                <a:gd name="connsiteX2" fmla="*/ 714375 w 1343025"/>
                <a:gd name="connsiteY2" fmla="*/ 47625 h 49242"/>
                <a:gd name="connsiteX3" fmla="*/ 1114425 w 1343025"/>
                <a:gd name="connsiteY3" fmla="*/ 38100 h 49242"/>
                <a:gd name="connsiteX4" fmla="*/ 1343025 w 1343025"/>
                <a:gd name="connsiteY4" fmla="*/ 38100 h 4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9242">
                  <a:moveTo>
                    <a:pt x="0" y="47625"/>
                  </a:moveTo>
                  <a:cubicBezTo>
                    <a:pt x="116681" y="23812"/>
                    <a:pt x="233363" y="0"/>
                    <a:pt x="352425" y="0"/>
                  </a:cubicBezTo>
                  <a:cubicBezTo>
                    <a:pt x="471487" y="0"/>
                    <a:pt x="587375" y="41275"/>
                    <a:pt x="714375" y="47625"/>
                  </a:cubicBezTo>
                  <a:cubicBezTo>
                    <a:pt x="841375" y="53975"/>
                    <a:pt x="1009650" y="39687"/>
                    <a:pt x="1114425" y="38100"/>
                  </a:cubicBezTo>
                  <a:cubicBezTo>
                    <a:pt x="1219200" y="36512"/>
                    <a:pt x="1281112" y="37306"/>
                    <a:pt x="1343025" y="38100"/>
                  </a:cubicBezTo>
                </a:path>
              </a:pathLst>
            </a:custGeom>
            <a:noFill/>
            <a:ln w="47625" cap="rnd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846377" y="4323275"/>
              <a:ext cx="916395" cy="45719"/>
            </a:xfrm>
            <a:custGeom>
              <a:avLst/>
              <a:gdLst>
                <a:gd name="connsiteX0" fmla="*/ 0 w 1343025"/>
                <a:gd name="connsiteY0" fmla="*/ 47625 h 49242"/>
                <a:gd name="connsiteX1" fmla="*/ 352425 w 1343025"/>
                <a:gd name="connsiteY1" fmla="*/ 0 h 49242"/>
                <a:gd name="connsiteX2" fmla="*/ 714375 w 1343025"/>
                <a:gd name="connsiteY2" fmla="*/ 47625 h 49242"/>
                <a:gd name="connsiteX3" fmla="*/ 1114425 w 1343025"/>
                <a:gd name="connsiteY3" fmla="*/ 38100 h 49242"/>
                <a:gd name="connsiteX4" fmla="*/ 1343025 w 1343025"/>
                <a:gd name="connsiteY4" fmla="*/ 38100 h 4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9242">
                  <a:moveTo>
                    <a:pt x="0" y="47625"/>
                  </a:moveTo>
                  <a:cubicBezTo>
                    <a:pt x="116681" y="23812"/>
                    <a:pt x="233363" y="0"/>
                    <a:pt x="352425" y="0"/>
                  </a:cubicBezTo>
                  <a:cubicBezTo>
                    <a:pt x="471487" y="0"/>
                    <a:pt x="587375" y="41275"/>
                    <a:pt x="714375" y="47625"/>
                  </a:cubicBezTo>
                  <a:cubicBezTo>
                    <a:pt x="841375" y="53975"/>
                    <a:pt x="1009650" y="39687"/>
                    <a:pt x="1114425" y="38100"/>
                  </a:cubicBezTo>
                  <a:cubicBezTo>
                    <a:pt x="1219200" y="36512"/>
                    <a:pt x="1281112" y="37306"/>
                    <a:pt x="1343025" y="38100"/>
                  </a:cubicBezTo>
                </a:path>
              </a:pathLst>
            </a:custGeom>
            <a:noFill/>
            <a:ln w="47625" cap="rnd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109188" y="4269517"/>
              <a:ext cx="671512" cy="198954"/>
            </a:xfrm>
            <a:prstGeom prst="ellipse">
              <a:avLst/>
            </a:prstGeom>
            <a:noFill/>
            <a:ln w="44450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213390" y="4331365"/>
              <a:ext cx="461963" cy="75258"/>
            </a:xfrm>
            <a:prstGeom prst="ellipse">
              <a:avLst/>
            </a:prstGeom>
            <a:noFill/>
            <a:ln w="44450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4" name="자유형 53"/>
          <p:cNvSpPr/>
          <p:nvPr/>
        </p:nvSpPr>
        <p:spPr>
          <a:xfrm flipV="1">
            <a:off x="131149" y="6239571"/>
            <a:ext cx="743387" cy="45719"/>
          </a:xfrm>
          <a:custGeom>
            <a:avLst/>
            <a:gdLst>
              <a:gd name="connsiteX0" fmla="*/ 0 w 1343025"/>
              <a:gd name="connsiteY0" fmla="*/ 47625 h 49242"/>
              <a:gd name="connsiteX1" fmla="*/ 352425 w 1343025"/>
              <a:gd name="connsiteY1" fmla="*/ 0 h 49242"/>
              <a:gd name="connsiteX2" fmla="*/ 714375 w 1343025"/>
              <a:gd name="connsiteY2" fmla="*/ 47625 h 49242"/>
              <a:gd name="connsiteX3" fmla="*/ 1114425 w 1343025"/>
              <a:gd name="connsiteY3" fmla="*/ 38100 h 49242"/>
              <a:gd name="connsiteX4" fmla="*/ 1343025 w 1343025"/>
              <a:gd name="connsiteY4" fmla="*/ 38100 h 4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025" h="49242">
                <a:moveTo>
                  <a:pt x="0" y="47625"/>
                </a:moveTo>
                <a:cubicBezTo>
                  <a:pt x="116681" y="23812"/>
                  <a:pt x="233363" y="0"/>
                  <a:pt x="352425" y="0"/>
                </a:cubicBezTo>
                <a:cubicBezTo>
                  <a:pt x="471487" y="0"/>
                  <a:pt x="587375" y="41275"/>
                  <a:pt x="714375" y="47625"/>
                </a:cubicBezTo>
                <a:cubicBezTo>
                  <a:pt x="841375" y="53975"/>
                  <a:pt x="1009650" y="39687"/>
                  <a:pt x="1114425" y="38100"/>
                </a:cubicBezTo>
                <a:cubicBezTo>
                  <a:pt x="1219200" y="36512"/>
                  <a:pt x="1281112" y="37306"/>
                  <a:pt x="1343025" y="38100"/>
                </a:cubicBezTo>
              </a:path>
            </a:pathLst>
          </a:custGeom>
          <a:noFill/>
          <a:ln w="47625" cap="rnd">
            <a:solidFill>
              <a:srgbClr val="D3A4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8539784" y="5409649"/>
            <a:ext cx="473936" cy="301300"/>
            <a:chOff x="123825" y="4048125"/>
            <a:chExt cx="881591" cy="420346"/>
          </a:xfrm>
        </p:grpSpPr>
        <p:sp>
          <p:nvSpPr>
            <p:cNvPr id="56" name="자유형 55"/>
            <p:cNvSpPr/>
            <p:nvPr/>
          </p:nvSpPr>
          <p:spPr>
            <a:xfrm>
              <a:off x="123825" y="4048125"/>
              <a:ext cx="881591" cy="45719"/>
            </a:xfrm>
            <a:custGeom>
              <a:avLst/>
              <a:gdLst>
                <a:gd name="connsiteX0" fmla="*/ 0 w 1343025"/>
                <a:gd name="connsiteY0" fmla="*/ 47625 h 49242"/>
                <a:gd name="connsiteX1" fmla="*/ 352425 w 1343025"/>
                <a:gd name="connsiteY1" fmla="*/ 0 h 49242"/>
                <a:gd name="connsiteX2" fmla="*/ 714375 w 1343025"/>
                <a:gd name="connsiteY2" fmla="*/ 47625 h 49242"/>
                <a:gd name="connsiteX3" fmla="*/ 1114425 w 1343025"/>
                <a:gd name="connsiteY3" fmla="*/ 38100 h 49242"/>
                <a:gd name="connsiteX4" fmla="*/ 1343025 w 1343025"/>
                <a:gd name="connsiteY4" fmla="*/ 38100 h 4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9242">
                  <a:moveTo>
                    <a:pt x="0" y="47625"/>
                  </a:moveTo>
                  <a:cubicBezTo>
                    <a:pt x="116681" y="23812"/>
                    <a:pt x="233363" y="0"/>
                    <a:pt x="352425" y="0"/>
                  </a:cubicBezTo>
                  <a:cubicBezTo>
                    <a:pt x="471487" y="0"/>
                    <a:pt x="587375" y="41275"/>
                    <a:pt x="714375" y="47625"/>
                  </a:cubicBezTo>
                  <a:cubicBezTo>
                    <a:pt x="841375" y="53975"/>
                    <a:pt x="1009650" y="39687"/>
                    <a:pt x="1114425" y="38100"/>
                  </a:cubicBezTo>
                  <a:cubicBezTo>
                    <a:pt x="1219200" y="36512"/>
                    <a:pt x="1281112" y="37306"/>
                    <a:pt x="1343025" y="38100"/>
                  </a:cubicBezTo>
                </a:path>
              </a:pathLst>
            </a:custGeom>
            <a:noFill/>
            <a:ln w="47625" cap="rnd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328263" y="4269517"/>
              <a:ext cx="671512" cy="198954"/>
            </a:xfrm>
            <a:prstGeom prst="ellipse">
              <a:avLst/>
            </a:prstGeom>
            <a:noFill/>
            <a:ln w="44450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432465" y="4331365"/>
              <a:ext cx="461963" cy="75258"/>
            </a:xfrm>
            <a:prstGeom prst="ellipse">
              <a:avLst/>
            </a:prstGeom>
            <a:noFill/>
            <a:ln w="44450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28700" y="4016098"/>
            <a:ext cx="7148513" cy="1735678"/>
            <a:chOff x="1371600" y="4339948"/>
            <a:chExt cx="9531350" cy="1735678"/>
          </a:xfrm>
        </p:grpSpPr>
        <p:sp>
          <p:nvSpPr>
            <p:cNvPr id="20" name="사다리꼴 19"/>
            <p:cNvSpPr/>
            <p:nvPr/>
          </p:nvSpPr>
          <p:spPr>
            <a:xfrm>
              <a:off x="1419225" y="4585377"/>
              <a:ext cx="9420226" cy="1280651"/>
            </a:xfrm>
            <a:prstGeom prst="trapezoid">
              <a:avLst>
                <a:gd name="adj" fmla="val 64216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1371600" y="5873134"/>
              <a:ext cx="9531350" cy="20249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4E4C4D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사다리꼴 44"/>
            <p:cNvSpPr/>
            <p:nvPr/>
          </p:nvSpPr>
          <p:spPr>
            <a:xfrm>
              <a:off x="1450975" y="4471213"/>
              <a:ext cx="9388476" cy="1280651"/>
            </a:xfrm>
            <a:prstGeom prst="trapezoid">
              <a:avLst>
                <a:gd name="adj" fmla="val 64216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>
              <a:outerShdw blurRad="2159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17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523413" y="4339948"/>
              <a:ext cx="5394256" cy="1027910"/>
            </a:xfrm>
            <a:prstGeom prst="rect">
              <a:avLst/>
            </a:prstGeom>
            <a:scene3d>
              <a:camera prst="perspectiveRelaxedModerately" fov="7200000">
                <a:rot lat="18290628" lon="0" rev="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b="1" dirty="0">
                  <a:solidFill>
                    <a:schemeClr val="bg1">
                      <a:lumMod val="8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감사합니다</a:t>
              </a:r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.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 flipH="1">
            <a:off x="5976022" y="4893459"/>
            <a:ext cx="2753996" cy="1978165"/>
            <a:chOff x="6638696" y="4768812"/>
            <a:chExt cx="3671995" cy="1978165"/>
          </a:xfrm>
        </p:grpSpPr>
        <p:sp>
          <p:nvSpPr>
            <p:cNvPr id="67" name="타원 66"/>
            <p:cNvSpPr/>
            <p:nvPr/>
          </p:nvSpPr>
          <p:spPr>
            <a:xfrm>
              <a:off x="8465947" y="4893282"/>
              <a:ext cx="1844744" cy="727590"/>
            </a:xfrm>
            <a:prstGeom prst="ellipse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6638696" y="4768812"/>
              <a:ext cx="3426386" cy="1978165"/>
              <a:chOff x="2280763" y="4702090"/>
              <a:chExt cx="2579379" cy="1489160"/>
            </a:xfrm>
          </p:grpSpPr>
          <p:sp>
            <p:nvSpPr>
              <p:cNvPr id="69" name="모서리가 둥근 직사각형 8"/>
              <p:cNvSpPr/>
              <p:nvPr/>
            </p:nvSpPr>
            <p:spPr>
              <a:xfrm rot="640875">
                <a:off x="3803930" y="4852259"/>
                <a:ext cx="803752" cy="347094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자유형 69"/>
              <p:cNvSpPr/>
              <p:nvPr/>
            </p:nvSpPr>
            <p:spPr>
              <a:xfrm>
                <a:off x="2609610" y="4702090"/>
                <a:ext cx="2250532" cy="1489160"/>
              </a:xfrm>
              <a:custGeom>
                <a:avLst/>
                <a:gdLst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96687 w 2250532"/>
                  <a:gd name="connsiteY8" fmla="*/ 333530 h 1489160"/>
                  <a:gd name="connsiteX9" fmla="*/ 1880875 w 2250532"/>
                  <a:gd name="connsiteY9" fmla="*/ 248512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96687 w 2250532"/>
                  <a:gd name="connsiteY8" fmla="*/ 333530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96687 w 2250532"/>
                  <a:gd name="connsiteY8" fmla="*/ 333530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82346 w 2250532"/>
                  <a:gd name="connsiteY8" fmla="*/ 358626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18632 w 2250532"/>
                  <a:gd name="connsiteY5" fmla="*/ 177837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82346 w 2250532"/>
                  <a:gd name="connsiteY8" fmla="*/ 358626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08317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18632 w 2250532"/>
                  <a:gd name="connsiteY5" fmla="*/ 177837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82346 w 2250532"/>
                  <a:gd name="connsiteY8" fmla="*/ 358626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250532" h="1489160">
                    <a:moveTo>
                      <a:pt x="1377310" y="0"/>
                    </a:moveTo>
                    <a:cubicBezTo>
                      <a:pt x="1418728" y="0"/>
                      <a:pt x="1459479" y="15260"/>
                      <a:pt x="1514647" y="19620"/>
                    </a:cubicBezTo>
                    <a:cubicBezTo>
                      <a:pt x="1569815" y="23980"/>
                      <a:pt x="1665809" y="14170"/>
                      <a:pt x="1708317" y="26159"/>
                    </a:cubicBezTo>
                    <a:cubicBezTo>
                      <a:pt x="1750826" y="38149"/>
                      <a:pt x="1737669" y="78477"/>
                      <a:pt x="1769698" y="91557"/>
                    </a:cubicBezTo>
                    <a:cubicBezTo>
                      <a:pt x="1801727" y="104637"/>
                      <a:pt x="1842339" y="90257"/>
                      <a:pt x="1900494" y="104637"/>
                    </a:cubicBezTo>
                    <a:cubicBezTo>
                      <a:pt x="1958649" y="119017"/>
                      <a:pt x="2067404" y="151677"/>
                      <a:pt x="2118632" y="177837"/>
                    </a:cubicBezTo>
                    <a:cubicBezTo>
                      <a:pt x="2169860" y="203996"/>
                      <a:pt x="2194082" y="233463"/>
                      <a:pt x="2207864" y="261592"/>
                    </a:cubicBezTo>
                    <a:cubicBezTo>
                      <a:pt x="2221646" y="289721"/>
                      <a:pt x="2222244" y="330438"/>
                      <a:pt x="2201324" y="346610"/>
                    </a:cubicBezTo>
                    <a:cubicBezTo>
                      <a:pt x="2180404" y="362782"/>
                      <a:pt x="2142924" y="369598"/>
                      <a:pt x="2082346" y="358626"/>
                    </a:cubicBezTo>
                    <a:cubicBezTo>
                      <a:pt x="2021768" y="347654"/>
                      <a:pt x="1929200" y="281692"/>
                      <a:pt x="1837853" y="280779"/>
                    </a:cubicBezTo>
                    <a:cubicBezTo>
                      <a:pt x="1746506" y="279866"/>
                      <a:pt x="1591403" y="302939"/>
                      <a:pt x="1534265" y="353149"/>
                    </a:cubicBezTo>
                    <a:cubicBezTo>
                      <a:pt x="1477127" y="403359"/>
                      <a:pt x="1447068" y="540623"/>
                      <a:pt x="1495027" y="582042"/>
                    </a:cubicBezTo>
                    <a:cubicBezTo>
                      <a:pt x="1542985" y="623460"/>
                      <a:pt x="1716289" y="616920"/>
                      <a:pt x="1822016" y="601661"/>
                    </a:cubicBezTo>
                    <a:cubicBezTo>
                      <a:pt x="1927743" y="586402"/>
                      <a:pt x="2060719" y="504655"/>
                      <a:pt x="2129387" y="490485"/>
                    </a:cubicBezTo>
                    <a:cubicBezTo>
                      <a:pt x="2198054" y="476315"/>
                      <a:pt x="2216584" y="492664"/>
                      <a:pt x="2234023" y="516644"/>
                    </a:cubicBezTo>
                    <a:cubicBezTo>
                      <a:pt x="2251463" y="540623"/>
                      <a:pt x="2260182" y="591852"/>
                      <a:pt x="2234023" y="634360"/>
                    </a:cubicBezTo>
                    <a:cubicBezTo>
                      <a:pt x="2207864" y="676869"/>
                      <a:pt x="2159906" y="717196"/>
                      <a:pt x="2077068" y="771695"/>
                    </a:cubicBezTo>
                    <a:cubicBezTo>
                      <a:pt x="1994231" y="826194"/>
                      <a:pt x="1838367" y="895952"/>
                      <a:pt x="1736999" y="961350"/>
                    </a:cubicBezTo>
                    <a:cubicBezTo>
                      <a:pt x="1635632" y="1026748"/>
                      <a:pt x="1590944" y="1119394"/>
                      <a:pt x="1468867" y="1164083"/>
                    </a:cubicBezTo>
                    <a:cubicBezTo>
                      <a:pt x="1346791" y="1208771"/>
                      <a:pt x="1098281" y="1213131"/>
                      <a:pt x="1004543" y="1229480"/>
                    </a:cubicBezTo>
                    <a:cubicBezTo>
                      <a:pt x="910807" y="1245830"/>
                      <a:pt x="963124" y="1214222"/>
                      <a:pt x="906446" y="1262180"/>
                    </a:cubicBezTo>
                    <a:cubicBezTo>
                      <a:pt x="863937" y="1298149"/>
                      <a:pt x="777898" y="1396654"/>
                      <a:pt x="715924" y="1463891"/>
                    </a:cubicBezTo>
                    <a:lnTo>
                      <a:pt x="692233" y="1489160"/>
                    </a:lnTo>
                    <a:lnTo>
                      <a:pt x="496803" y="1489160"/>
                    </a:lnTo>
                    <a:lnTo>
                      <a:pt x="415962" y="1438754"/>
                    </a:lnTo>
                    <a:cubicBezTo>
                      <a:pt x="341845" y="1399515"/>
                      <a:pt x="208868" y="1348287"/>
                      <a:pt x="154371" y="1314498"/>
                    </a:cubicBezTo>
                    <a:cubicBezTo>
                      <a:pt x="99873" y="1280710"/>
                      <a:pt x="114042" y="1255641"/>
                      <a:pt x="88973" y="1236021"/>
                    </a:cubicBezTo>
                    <a:cubicBezTo>
                      <a:pt x="63904" y="1216401"/>
                      <a:pt x="-18935" y="1243650"/>
                      <a:pt x="3955" y="1196782"/>
                    </a:cubicBezTo>
                    <a:cubicBezTo>
                      <a:pt x="26844" y="1149914"/>
                      <a:pt x="136931" y="1040916"/>
                      <a:pt x="226308" y="954809"/>
                    </a:cubicBezTo>
                    <a:cubicBezTo>
                      <a:pt x="315684" y="868702"/>
                      <a:pt x="460650" y="776055"/>
                      <a:pt x="540218" y="680138"/>
                    </a:cubicBezTo>
                    <a:cubicBezTo>
                      <a:pt x="619785" y="584221"/>
                      <a:pt x="627416" y="482854"/>
                      <a:pt x="703713" y="379308"/>
                    </a:cubicBezTo>
                    <a:cubicBezTo>
                      <a:pt x="780010" y="275762"/>
                      <a:pt x="915165" y="113358"/>
                      <a:pt x="998003" y="58859"/>
                    </a:cubicBezTo>
                    <a:cubicBezTo>
                      <a:pt x="1080840" y="4360"/>
                      <a:pt x="1156048" y="58858"/>
                      <a:pt x="1200737" y="52319"/>
                    </a:cubicBezTo>
                    <a:cubicBezTo>
                      <a:pt x="1245426" y="45779"/>
                      <a:pt x="1236706" y="28340"/>
                      <a:pt x="1266135" y="19620"/>
                    </a:cubicBezTo>
                    <a:cubicBezTo>
                      <a:pt x="1295563" y="10901"/>
                      <a:pt x="1335892" y="0"/>
                      <a:pt x="1377310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자유형 70"/>
              <p:cNvSpPr/>
              <p:nvPr/>
            </p:nvSpPr>
            <p:spPr>
              <a:xfrm>
                <a:off x="4672832" y="5217808"/>
                <a:ext cx="153926" cy="155302"/>
              </a:xfrm>
              <a:custGeom>
                <a:avLst/>
                <a:gdLst>
                  <a:gd name="connsiteX0" fmla="*/ 557 w 112094"/>
                  <a:gd name="connsiteY0" fmla="*/ 21973 h 113096"/>
                  <a:gd name="connsiteX1" fmla="*/ 55326 w 112094"/>
                  <a:gd name="connsiteY1" fmla="*/ 112460 h 113096"/>
                  <a:gd name="connsiteX2" fmla="*/ 105332 w 112094"/>
                  <a:gd name="connsiteY2" fmla="*/ 60073 h 113096"/>
                  <a:gd name="connsiteX3" fmla="*/ 110095 w 112094"/>
                  <a:gd name="connsiteY3" fmla="*/ 17210 h 113096"/>
                  <a:gd name="connsiteX4" fmla="*/ 91045 w 112094"/>
                  <a:gd name="connsiteY4" fmla="*/ 542 h 113096"/>
                  <a:gd name="connsiteX5" fmla="*/ 557 w 112094"/>
                  <a:gd name="connsiteY5" fmla="*/ 21973 h 113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094" h="113096">
                    <a:moveTo>
                      <a:pt x="557" y="21973"/>
                    </a:moveTo>
                    <a:cubicBezTo>
                      <a:pt x="-5396" y="40626"/>
                      <a:pt x="37864" y="106110"/>
                      <a:pt x="55326" y="112460"/>
                    </a:cubicBezTo>
                    <a:cubicBezTo>
                      <a:pt x="72788" y="118810"/>
                      <a:pt x="96204" y="75948"/>
                      <a:pt x="105332" y="60073"/>
                    </a:cubicBezTo>
                    <a:cubicBezTo>
                      <a:pt x="114460" y="44198"/>
                      <a:pt x="112476" y="27132"/>
                      <a:pt x="110095" y="17210"/>
                    </a:cubicBezTo>
                    <a:cubicBezTo>
                      <a:pt x="107714" y="7288"/>
                      <a:pt x="101761" y="2923"/>
                      <a:pt x="91045" y="542"/>
                    </a:cubicBezTo>
                    <a:cubicBezTo>
                      <a:pt x="80329" y="-1839"/>
                      <a:pt x="6510" y="3320"/>
                      <a:pt x="557" y="219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자유형 71"/>
              <p:cNvSpPr/>
              <p:nvPr/>
            </p:nvSpPr>
            <p:spPr>
              <a:xfrm>
                <a:off x="2280763" y="5835034"/>
                <a:ext cx="898430" cy="356216"/>
              </a:xfrm>
              <a:custGeom>
                <a:avLst/>
                <a:gdLst>
                  <a:gd name="connsiteX0" fmla="*/ 367027 w 898430"/>
                  <a:gd name="connsiteY0" fmla="*/ 0 h 356216"/>
                  <a:gd name="connsiteX1" fmla="*/ 898430 w 898430"/>
                  <a:gd name="connsiteY1" fmla="*/ 356216 h 356216"/>
                  <a:gd name="connsiteX2" fmla="*/ 0 w 898430"/>
                  <a:gd name="connsiteY2" fmla="*/ 356216 h 35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8430" h="356216">
                    <a:moveTo>
                      <a:pt x="367027" y="0"/>
                    </a:moveTo>
                    <a:lnTo>
                      <a:pt x="898430" y="356216"/>
                    </a:lnTo>
                    <a:lnTo>
                      <a:pt x="0" y="356216"/>
                    </a:ln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559ECBE-8A1E-7E49-BD18-8FE3DAF6F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1756"/>
      </p:ext>
    </p:extLst>
  </p:cSld>
  <p:clrMapOvr>
    <a:masterClrMapping/>
  </p:clrMapOvr>
  <p:transition spd="slow" advTm="795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/>
          <p:cNvSpPr/>
          <p:nvPr/>
        </p:nvSpPr>
        <p:spPr>
          <a:xfrm>
            <a:off x="-1" y="3187269"/>
            <a:ext cx="9144000" cy="85725"/>
          </a:xfrm>
          <a:prstGeom prst="flowChartProcess">
            <a:avLst/>
          </a:prstGeom>
          <a:solidFill>
            <a:srgbClr val="E8C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처리 23"/>
          <p:cNvSpPr/>
          <p:nvPr/>
        </p:nvSpPr>
        <p:spPr>
          <a:xfrm>
            <a:off x="0" y="3267076"/>
            <a:ext cx="9144000" cy="3590925"/>
          </a:xfrm>
          <a:prstGeom prst="flowChartProcess">
            <a:avLst/>
          </a:prstGeom>
          <a:solidFill>
            <a:srgbClr val="D8A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028700" y="-13624"/>
            <a:ext cx="7148513" cy="6089250"/>
            <a:chOff x="1371600" y="-13624"/>
            <a:chExt cx="9531350" cy="6089250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8337166" y="4444252"/>
              <a:ext cx="982826" cy="1559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879239" y="4444252"/>
              <a:ext cx="982826" cy="1559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29610" y="-1"/>
              <a:ext cx="7980345" cy="4505571"/>
            </a:xfrm>
            <a:prstGeom prst="round2SameRect">
              <a:avLst>
                <a:gd name="adj1" fmla="val 0"/>
                <a:gd name="adj2" fmla="val 5356"/>
              </a:avLst>
            </a:prstGeom>
            <a:solidFill>
              <a:srgbClr val="4E4C4D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387826" y="-13624"/>
              <a:ext cx="7462066" cy="41611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다리꼴 19"/>
            <p:cNvSpPr/>
            <p:nvPr/>
          </p:nvSpPr>
          <p:spPr>
            <a:xfrm>
              <a:off x="1419225" y="4594902"/>
              <a:ext cx="9420226" cy="1280651"/>
            </a:xfrm>
            <a:prstGeom prst="trapezoid">
              <a:avLst>
                <a:gd name="adj" fmla="val 64216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1371600" y="5873134"/>
              <a:ext cx="9531350" cy="20249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4E4C4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다리꼴 26"/>
            <p:cNvSpPr/>
            <p:nvPr/>
          </p:nvSpPr>
          <p:spPr>
            <a:xfrm>
              <a:off x="2129610" y="4725661"/>
              <a:ext cx="7980345" cy="564942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다리꼴 27"/>
            <p:cNvSpPr/>
            <p:nvPr/>
          </p:nvSpPr>
          <p:spPr>
            <a:xfrm>
              <a:off x="5222019" y="5424046"/>
              <a:ext cx="1747961" cy="315645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타원 34"/>
          <p:cNvSpPr/>
          <p:nvPr/>
        </p:nvSpPr>
        <p:spPr>
          <a:xfrm>
            <a:off x="2244973" y="5017928"/>
            <a:ext cx="1383558" cy="727590"/>
          </a:xfrm>
          <a:prstGeom prst="ellipse">
            <a:avLst/>
          </a:prstGeom>
          <a:solidFill>
            <a:schemeClr val="tx1">
              <a:alpha val="9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1891" y="4048125"/>
            <a:ext cx="8931829" cy="2237164"/>
            <a:chOff x="109188" y="4048125"/>
            <a:chExt cx="11909105" cy="2237164"/>
          </a:xfrm>
        </p:grpSpPr>
        <p:sp>
          <p:nvSpPr>
            <p:cNvPr id="49" name="자유형 48"/>
            <p:cNvSpPr/>
            <p:nvPr/>
          </p:nvSpPr>
          <p:spPr>
            <a:xfrm>
              <a:off x="10531678" y="4226224"/>
              <a:ext cx="1343025" cy="49242"/>
            </a:xfrm>
            <a:custGeom>
              <a:avLst/>
              <a:gdLst>
                <a:gd name="connsiteX0" fmla="*/ 0 w 1343025"/>
                <a:gd name="connsiteY0" fmla="*/ 47625 h 49242"/>
                <a:gd name="connsiteX1" fmla="*/ 352425 w 1343025"/>
                <a:gd name="connsiteY1" fmla="*/ 0 h 49242"/>
                <a:gd name="connsiteX2" fmla="*/ 714375 w 1343025"/>
                <a:gd name="connsiteY2" fmla="*/ 47625 h 49242"/>
                <a:gd name="connsiteX3" fmla="*/ 1114425 w 1343025"/>
                <a:gd name="connsiteY3" fmla="*/ 38100 h 49242"/>
                <a:gd name="connsiteX4" fmla="*/ 1343025 w 1343025"/>
                <a:gd name="connsiteY4" fmla="*/ 38100 h 4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9242">
                  <a:moveTo>
                    <a:pt x="0" y="47625"/>
                  </a:moveTo>
                  <a:cubicBezTo>
                    <a:pt x="116681" y="23812"/>
                    <a:pt x="233363" y="0"/>
                    <a:pt x="352425" y="0"/>
                  </a:cubicBezTo>
                  <a:cubicBezTo>
                    <a:pt x="471487" y="0"/>
                    <a:pt x="587375" y="41275"/>
                    <a:pt x="714375" y="47625"/>
                  </a:cubicBezTo>
                  <a:cubicBezTo>
                    <a:pt x="841375" y="53975"/>
                    <a:pt x="1009650" y="39687"/>
                    <a:pt x="1114425" y="38100"/>
                  </a:cubicBezTo>
                  <a:cubicBezTo>
                    <a:pt x="1219200" y="36512"/>
                    <a:pt x="1281112" y="37306"/>
                    <a:pt x="1343025" y="38100"/>
                  </a:cubicBezTo>
                </a:path>
              </a:pathLst>
            </a:custGeom>
            <a:noFill/>
            <a:ln w="47625" cap="rnd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09188" y="4048125"/>
              <a:ext cx="1653584" cy="420346"/>
              <a:chOff x="109188" y="4048125"/>
              <a:chExt cx="1653584" cy="420346"/>
            </a:xfrm>
          </p:grpSpPr>
          <p:sp>
            <p:nvSpPr>
              <p:cNvPr id="47" name="자유형 46"/>
              <p:cNvSpPr/>
              <p:nvPr/>
            </p:nvSpPr>
            <p:spPr>
              <a:xfrm>
                <a:off x="123825" y="4048125"/>
                <a:ext cx="1343025" cy="49242"/>
              </a:xfrm>
              <a:custGeom>
                <a:avLst/>
                <a:gdLst>
                  <a:gd name="connsiteX0" fmla="*/ 0 w 1343025"/>
                  <a:gd name="connsiteY0" fmla="*/ 47625 h 49242"/>
                  <a:gd name="connsiteX1" fmla="*/ 352425 w 1343025"/>
                  <a:gd name="connsiteY1" fmla="*/ 0 h 49242"/>
                  <a:gd name="connsiteX2" fmla="*/ 714375 w 1343025"/>
                  <a:gd name="connsiteY2" fmla="*/ 47625 h 49242"/>
                  <a:gd name="connsiteX3" fmla="*/ 1114425 w 1343025"/>
                  <a:gd name="connsiteY3" fmla="*/ 38100 h 49242"/>
                  <a:gd name="connsiteX4" fmla="*/ 1343025 w 1343025"/>
                  <a:gd name="connsiteY4" fmla="*/ 38100 h 4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025" h="49242">
                    <a:moveTo>
                      <a:pt x="0" y="47625"/>
                    </a:moveTo>
                    <a:cubicBezTo>
                      <a:pt x="116681" y="23812"/>
                      <a:pt x="233363" y="0"/>
                      <a:pt x="352425" y="0"/>
                    </a:cubicBezTo>
                    <a:cubicBezTo>
                      <a:pt x="471487" y="0"/>
                      <a:pt x="587375" y="41275"/>
                      <a:pt x="714375" y="47625"/>
                    </a:cubicBezTo>
                    <a:cubicBezTo>
                      <a:pt x="841375" y="53975"/>
                      <a:pt x="1009650" y="39687"/>
                      <a:pt x="1114425" y="38100"/>
                    </a:cubicBezTo>
                    <a:cubicBezTo>
                      <a:pt x="1219200" y="36512"/>
                      <a:pt x="1281112" y="37306"/>
                      <a:pt x="1343025" y="38100"/>
                    </a:cubicBezTo>
                  </a:path>
                </a:pathLst>
              </a:custGeom>
              <a:noFill/>
              <a:ln w="47625" cap="rnd">
                <a:solidFill>
                  <a:srgbClr val="D3A4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846377" y="4323275"/>
                <a:ext cx="916395" cy="45719"/>
              </a:xfrm>
              <a:custGeom>
                <a:avLst/>
                <a:gdLst>
                  <a:gd name="connsiteX0" fmla="*/ 0 w 1343025"/>
                  <a:gd name="connsiteY0" fmla="*/ 47625 h 49242"/>
                  <a:gd name="connsiteX1" fmla="*/ 352425 w 1343025"/>
                  <a:gd name="connsiteY1" fmla="*/ 0 h 49242"/>
                  <a:gd name="connsiteX2" fmla="*/ 714375 w 1343025"/>
                  <a:gd name="connsiteY2" fmla="*/ 47625 h 49242"/>
                  <a:gd name="connsiteX3" fmla="*/ 1114425 w 1343025"/>
                  <a:gd name="connsiteY3" fmla="*/ 38100 h 49242"/>
                  <a:gd name="connsiteX4" fmla="*/ 1343025 w 1343025"/>
                  <a:gd name="connsiteY4" fmla="*/ 38100 h 4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025" h="49242">
                    <a:moveTo>
                      <a:pt x="0" y="47625"/>
                    </a:moveTo>
                    <a:cubicBezTo>
                      <a:pt x="116681" y="23812"/>
                      <a:pt x="233363" y="0"/>
                      <a:pt x="352425" y="0"/>
                    </a:cubicBezTo>
                    <a:cubicBezTo>
                      <a:pt x="471487" y="0"/>
                      <a:pt x="587375" y="41275"/>
                      <a:pt x="714375" y="47625"/>
                    </a:cubicBezTo>
                    <a:cubicBezTo>
                      <a:pt x="841375" y="53975"/>
                      <a:pt x="1009650" y="39687"/>
                      <a:pt x="1114425" y="38100"/>
                    </a:cubicBezTo>
                    <a:cubicBezTo>
                      <a:pt x="1219200" y="36512"/>
                      <a:pt x="1281112" y="37306"/>
                      <a:pt x="1343025" y="38100"/>
                    </a:cubicBezTo>
                  </a:path>
                </a:pathLst>
              </a:custGeom>
              <a:noFill/>
              <a:ln w="47625" cap="rnd">
                <a:solidFill>
                  <a:srgbClr val="D3A4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109188" y="4269517"/>
                <a:ext cx="671512" cy="198954"/>
              </a:xfrm>
              <a:prstGeom prst="ellipse">
                <a:avLst/>
              </a:prstGeom>
              <a:noFill/>
              <a:ln w="44450">
                <a:solidFill>
                  <a:srgbClr val="D3A4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213390" y="4331365"/>
                <a:ext cx="461963" cy="75258"/>
              </a:xfrm>
              <a:prstGeom prst="ellipse">
                <a:avLst/>
              </a:prstGeom>
              <a:noFill/>
              <a:ln w="44450">
                <a:solidFill>
                  <a:srgbClr val="D3A4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자유형 49"/>
            <p:cNvSpPr/>
            <p:nvPr/>
          </p:nvSpPr>
          <p:spPr>
            <a:xfrm>
              <a:off x="11043297" y="4538742"/>
              <a:ext cx="936896" cy="45719"/>
            </a:xfrm>
            <a:custGeom>
              <a:avLst/>
              <a:gdLst>
                <a:gd name="connsiteX0" fmla="*/ 0 w 1343025"/>
                <a:gd name="connsiteY0" fmla="*/ 47625 h 49242"/>
                <a:gd name="connsiteX1" fmla="*/ 352425 w 1343025"/>
                <a:gd name="connsiteY1" fmla="*/ 0 h 49242"/>
                <a:gd name="connsiteX2" fmla="*/ 714375 w 1343025"/>
                <a:gd name="connsiteY2" fmla="*/ 47625 h 49242"/>
                <a:gd name="connsiteX3" fmla="*/ 1114425 w 1343025"/>
                <a:gd name="connsiteY3" fmla="*/ 38100 h 49242"/>
                <a:gd name="connsiteX4" fmla="*/ 1343025 w 1343025"/>
                <a:gd name="connsiteY4" fmla="*/ 38100 h 4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9242">
                  <a:moveTo>
                    <a:pt x="0" y="47625"/>
                  </a:moveTo>
                  <a:cubicBezTo>
                    <a:pt x="116681" y="23812"/>
                    <a:pt x="233363" y="0"/>
                    <a:pt x="352425" y="0"/>
                  </a:cubicBezTo>
                  <a:cubicBezTo>
                    <a:pt x="471487" y="0"/>
                    <a:pt x="587375" y="41275"/>
                    <a:pt x="714375" y="47625"/>
                  </a:cubicBezTo>
                  <a:cubicBezTo>
                    <a:pt x="841375" y="53975"/>
                    <a:pt x="1009650" y="39687"/>
                    <a:pt x="1114425" y="38100"/>
                  </a:cubicBezTo>
                  <a:cubicBezTo>
                    <a:pt x="1219200" y="36512"/>
                    <a:pt x="1281112" y="37306"/>
                    <a:pt x="1343025" y="38100"/>
                  </a:cubicBezTo>
                </a:path>
              </a:pathLst>
            </a:custGeom>
            <a:noFill/>
            <a:ln w="47625" cap="rnd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 flipV="1">
              <a:off x="174865" y="6239570"/>
              <a:ext cx="991182" cy="45719"/>
            </a:xfrm>
            <a:custGeom>
              <a:avLst/>
              <a:gdLst>
                <a:gd name="connsiteX0" fmla="*/ 0 w 1343025"/>
                <a:gd name="connsiteY0" fmla="*/ 47625 h 49242"/>
                <a:gd name="connsiteX1" fmla="*/ 352425 w 1343025"/>
                <a:gd name="connsiteY1" fmla="*/ 0 h 49242"/>
                <a:gd name="connsiteX2" fmla="*/ 714375 w 1343025"/>
                <a:gd name="connsiteY2" fmla="*/ 47625 h 49242"/>
                <a:gd name="connsiteX3" fmla="*/ 1114425 w 1343025"/>
                <a:gd name="connsiteY3" fmla="*/ 38100 h 49242"/>
                <a:gd name="connsiteX4" fmla="*/ 1343025 w 1343025"/>
                <a:gd name="connsiteY4" fmla="*/ 38100 h 4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025" h="49242">
                  <a:moveTo>
                    <a:pt x="0" y="47625"/>
                  </a:moveTo>
                  <a:cubicBezTo>
                    <a:pt x="116681" y="23812"/>
                    <a:pt x="233363" y="0"/>
                    <a:pt x="352425" y="0"/>
                  </a:cubicBezTo>
                  <a:cubicBezTo>
                    <a:pt x="471487" y="0"/>
                    <a:pt x="587375" y="41275"/>
                    <a:pt x="714375" y="47625"/>
                  </a:cubicBezTo>
                  <a:cubicBezTo>
                    <a:pt x="841375" y="53975"/>
                    <a:pt x="1009650" y="39687"/>
                    <a:pt x="1114425" y="38100"/>
                  </a:cubicBezTo>
                  <a:cubicBezTo>
                    <a:pt x="1219200" y="36512"/>
                    <a:pt x="1281112" y="37306"/>
                    <a:pt x="1343025" y="38100"/>
                  </a:cubicBezTo>
                </a:path>
              </a:pathLst>
            </a:custGeom>
            <a:noFill/>
            <a:ln w="47625" cap="rnd">
              <a:solidFill>
                <a:srgbClr val="D3A4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11386378" y="5409649"/>
              <a:ext cx="631915" cy="301300"/>
              <a:chOff x="123825" y="4048125"/>
              <a:chExt cx="881591" cy="420346"/>
            </a:xfrm>
          </p:grpSpPr>
          <p:sp>
            <p:nvSpPr>
              <p:cNvPr id="56" name="자유형 55"/>
              <p:cNvSpPr/>
              <p:nvPr/>
            </p:nvSpPr>
            <p:spPr>
              <a:xfrm>
                <a:off x="123825" y="4048125"/>
                <a:ext cx="881591" cy="45719"/>
              </a:xfrm>
              <a:custGeom>
                <a:avLst/>
                <a:gdLst>
                  <a:gd name="connsiteX0" fmla="*/ 0 w 1343025"/>
                  <a:gd name="connsiteY0" fmla="*/ 47625 h 49242"/>
                  <a:gd name="connsiteX1" fmla="*/ 352425 w 1343025"/>
                  <a:gd name="connsiteY1" fmla="*/ 0 h 49242"/>
                  <a:gd name="connsiteX2" fmla="*/ 714375 w 1343025"/>
                  <a:gd name="connsiteY2" fmla="*/ 47625 h 49242"/>
                  <a:gd name="connsiteX3" fmla="*/ 1114425 w 1343025"/>
                  <a:gd name="connsiteY3" fmla="*/ 38100 h 49242"/>
                  <a:gd name="connsiteX4" fmla="*/ 1343025 w 1343025"/>
                  <a:gd name="connsiteY4" fmla="*/ 38100 h 4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025" h="49242">
                    <a:moveTo>
                      <a:pt x="0" y="47625"/>
                    </a:moveTo>
                    <a:cubicBezTo>
                      <a:pt x="116681" y="23812"/>
                      <a:pt x="233363" y="0"/>
                      <a:pt x="352425" y="0"/>
                    </a:cubicBezTo>
                    <a:cubicBezTo>
                      <a:pt x="471487" y="0"/>
                      <a:pt x="587375" y="41275"/>
                      <a:pt x="714375" y="47625"/>
                    </a:cubicBezTo>
                    <a:cubicBezTo>
                      <a:pt x="841375" y="53975"/>
                      <a:pt x="1009650" y="39687"/>
                      <a:pt x="1114425" y="38100"/>
                    </a:cubicBezTo>
                    <a:cubicBezTo>
                      <a:pt x="1219200" y="36512"/>
                      <a:pt x="1281112" y="37306"/>
                      <a:pt x="1343025" y="38100"/>
                    </a:cubicBezTo>
                  </a:path>
                </a:pathLst>
              </a:custGeom>
              <a:noFill/>
              <a:ln w="47625" cap="rnd">
                <a:solidFill>
                  <a:srgbClr val="D3A4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328263" y="4269517"/>
                <a:ext cx="671512" cy="198954"/>
              </a:xfrm>
              <a:prstGeom prst="ellipse">
                <a:avLst/>
              </a:prstGeom>
              <a:noFill/>
              <a:ln w="44450">
                <a:solidFill>
                  <a:srgbClr val="D3A4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432465" y="4331365"/>
                <a:ext cx="461963" cy="75258"/>
              </a:xfrm>
              <a:prstGeom prst="ellipse">
                <a:avLst/>
              </a:prstGeom>
              <a:noFill/>
              <a:ln w="44450">
                <a:solidFill>
                  <a:srgbClr val="D3A4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874534" y="4893459"/>
            <a:ext cx="2569790" cy="1978165"/>
            <a:chOff x="2280763" y="4702090"/>
            <a:chExt cx="2579379" cy="1489160"/>
          </a:xfrm>
        </p:grpSpPr>
        <p:sp>
          <p:nvSpPr>
            <p:cNvPr id="9" name="모서리가 둥근 직사각형 8"/>
            <p:cNvSpPr/>
            <p:nvPr/>
          </p:nvSpPr>
          <p:spPr>
            <a:xfrm rot="640875">
              <a:off x="3803930" y="4852259"/>
              <a:ext cx="803752" cy="347094"/>
            </a:xfrm>
            <a:custGeom>
              <a:avLst/>
              <a:gdLst>
                <a:gd name="connsiteX0" fmla="*/ 0 w 559397"/>
                <a:gd name="connsiteY0" fmla="*/ 77597 h 155194"/>
                <a:gd name="connsiteX1" fmla="*/ 77597 w 559397"/>
                <a:gd name="connsiteY1" fmla="*/ 0 h 155194"/>
                <a:gd name="connsiteX2" fmla="*/ 481800 w 559397"/>
                <a:gd name="connsiteY2" fmla="*/ 0 h 155194"/>
                <a:gd name="connsiteX3" fmla="*/ 559397 w 559397"/>
                <a:gd name="connsiteY3" fmla="*/ 77597 h 155194"/>
                <a:gd name="connsiteX4" fmla="*/ 559397 w 559397"/>
                <a:gd name="connsiteY4" fmla="*/ 77597 h 155194"/>
                <a:gd name="connsiteX5" fmla="*/ 481800 w 559397"/>
                <a:gd name="connsiteY5" fmla="*/ 155194 h 155194"/>
                <a:gd name="connsiteX6" fmla="*/ 77597 w 559397"/>
                <a:gd name="connsiteY6" fmla="*/ 155194 h 155194"/>
                <a:gd name="connsiteX7" fmla="*/ 0 w 559397"/>
                <a:gd name="connsiteY7" fmla="*/ 77597 h 155194"/>
                <a:gd name="connsiteX0" fmla="*/ 0 w 559397"/>
                <a:gd name="connsiteY0" fmla="*/ 77597 h 155194"/>
                <a:gd name="connsiteX1" fmla="*/ 77597 w 559397"/>
                <a:gd name="connsiteY1" fmla="*/ 0 h 155194"/>
                <a:gd name="connsiteX2" fmla="*/ 481800 w 559397"/>
                <a:gd name="connsiteY2" fmla="*/ 0 h 155194"/>
                <a:gd name="connsiteX3" fmla="*/ 559397 w 559397"/>
                <a:gd name="connsiteY3" fmla="*/ 77597 h 155194"/>
                <a:gd name="connsiteX4" fmla="*/ 559397 w 559397"/>
                <a:gd name="connsiteY4" fmla="*/ 77597 h 155194"/>
                <a:gd name="connsiteX5" fmla="*/ 481800 w 559397"/>
                <a:gd name="connsiteY5" fmla="*/ 155194 h 155194"/>
                <a:gd name="connsiteX6" fmla="*/ 77597 w 559397"/>
                <a:gd name="connsiteY6" fmla="*/ 155194 h 155194"/>
                <a:gd name="connsiteX7" fmla="*/ 0 w 559397"/>
                <a:gd name="connsiteY7" fmla="*/ 77597 h 155194"/>
                <a:gd name="connsiteX0" fmla="*/ 7 w 559404"/>
                <a:gd name="connsiteY0" fmla="*/ 77597 h 252766"/>
                <a:gd name="connsiteX1" fmla="*/ 77604 w 559404"/>
                <a:gd name="connsiteY1" fmla="*/ 0 h 252766"/>
                <a:gd name="connsiteX2" fmla="*/ 481807 w 559404"/>
                <a:gd name="connsiteY2" fmla="*/ 0 h 252766"/>
                <a:gd name="connsiteX3" fmla="*/ 559404 w 559404"/>
                <a:gd name="connsiteY3" fmla="*/ 77597 h 252766"/>
                <a:gd name="connsiteX4" fmla="*/ 559404 w 559404"/>
                <a:gd name="connsiteY4" fmla="*/ 77597 h 252766"/>
                <a:gd name="connsiteX5" fmla="*/ 481807 w 559404"/>
                <a:gd name="connsiteY5" fmla="*/ 155194 h 252766"/>
                <a:gd name="connsiteX6" fmla="*/ 74199 w 559404"/>
                <a:gd name="connsiteY6" fmla="*/ 252766 h 252766"/>
                <a:gd name="connsiteX7" fmla="*/ 7 w 559404"/>
                <a:gd name="connsiteY7" fmla="*/ 77597 h 252766"/>
                <a:gd name="connsiteX0" fmla="*/ 7 w 559404"/>
                <a:gd name="connsiteY0" fmla="*/ 77597 h 252766"/>
                <a:gd name="connsiteX1" fmla="*/ 77604 w 559404"/>
                <a:gd name="connsiteY1" fmla="*/ 0 h 252766"/>
                <a:gd name="connsiteX2" fmla="*/ 481807 w 559404"/>
                <a:gd name="connsiteY2" fmla="*/ 0 h 252766"/>
                <a:gd name="connsiteX3" fmla="*/ 559404 w 559404"/>
                <a:gd name="connsiteY3" fmla="*/ 77597 h 252766"/>
                <a:gd name="connsiteX4" fmla="*/ 559404 w 559404"/>
                <a:gd name="connsiteY4" fmla="*/ 77597 h 252766"/>
                <a:gd name="connsiteX5" fmla="*/ 434392 w 559404"/>
                <a:gd name="connsiteY5" fmla="*/ 135058 h 252766"/>
                <a:gd name="connsiteX6" fmla="*/ 74199 w 559404"/>
                <a:gd name="connsiteY6" fmla="*/ 252766 h 252766"/>
                <a:gd name="connsiteX7" fmla="*/ 7 w 559404"/>
                <a:gd name="connsiteY7" fmla="*/ 77597 h 252766"/>
                <a:gd name="connsiteX0" fmla="*/ 7 w 585320"/>
                <a:gd name="connsiteY0" fmla="*/ 77597 h 252766"/>
                <a:gd name="connsiteX1" fmla="*/ 77604 w 585320"/>
                <a:gd name="connsiteY1" fmla="*/ 0 h 252766"/>
                <a:gd name="connsiteX2" fmla="*/ 481807 w 585320"/>
                <a:gd name="connsiteY2" fmla="*/ 0 h 252766"/>
                <a:gd name="connsiteX3" fmla="*/ 559404 w 585320"/>
                <a:gd name="connsiteY3" fmla="*/ 77597 h 252766"/>
                <a:gd name="connsiteX4" fmla="*/ 585320 w 585320"/>
                <a:gd name="connsiteY4" fmla="*/ 99365 h 252766"/>
                <a:gd name="connsiteX5" fmla="*/ 434392 w 585320"/>
                <a:gd name="connsiteY5" fmla="*/ 135058 h 252766"/>
                <a:gd name="connsiteX6" fmla="*/ 74199 w 585320"/>
                <a:gd name="connsiteY6" fmla="*/ 252766 h 252766"/>
                <a:gd name="connsiteX7" fmla="*/ 7 w 585320"/>
                <a:gd name="connsiteY7" fmla="*/ 77597 h 252766"/>
                <a:gd name="connsiteX0" fmla="*/ 7 w 585320"/>
                <a:gd name="connsiteY0" fmla="*/ 77597 h 252766"/>
                <a:gd name="connsiteX1" fmla="*/ 77604 w 585320"/>
                <a:gd name="connsiteY1" fmla="*/ 0 h 252766"/>
                <a:gd name="connsiteX2" fmla="*/ 481807 w 585320"/>
                <a:gd name="connsiteY2" fmla="*/ 0 h 252766"/>
                <a:gd name="connsiteX3" fmla="*/ 572254 w 585320"/>
                <a:gd name="connsiteY3" fmla="*/ 55787 h 252766"/>
                <a:gd name="connsiteX4" fmla="*/ 585320 w 585320"/>
                <a:gd name="connsiteY4" fmla="*/ 99365 h 252766"/>
                <a:gd name="connsiteX5" fmla="*/ 434392 w 585320"/>
                <a:gd name="connsiteY5" fmla="*/ 135058 h 252766"/>
                <a:gd name="connsiteX6" fmla="*/ 74199 w 585320"/>
                <a:gd name="connsiteY6" fmla="*/ 252766 h 252766"/>
                <a:gd name="connsiteX7" fmla="*/ 7 w 585320"/>
                <a:gd name="connsiteY7" fmla="*/ 77597 h 25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320" h="252766">
                  <a:moveTo>
                    <a:pt x="7" y="77597"/>
                  </a:moveTo>
                  <a:cubicBezTo>
                    <a:pt x="574" y="35469"/>
                    <a:pt x="34748" y="0"/>
                    <a:pt x="77604" y="0"/>
                  </a:cubicBezTo>
                  <a:lnTo>
                    <a:pt x="481807" y="0"/>
                  </a:lnTo>
                  <a:cubicBezTo>
                    <a:pt x="524663" y="0"/>
                    <a:pt x="572254" y="12931"/>
                    <a:pt x="572254" y="55787"/>
                  </a:cubicBezTo>
                  <a:lnTo>
                    <a:pt x="585320" y="99365"/>
                  </a:lnTo>
                  <a:cubicBezTo>
                    <a:pt x="585320" y="142221"/>
                    <a:pt x="477248" y="135058"/>
                    <a:pt x="434392" y="135058"/>
                  </a:cubicBezTo>
                  <a:cubicBezTo>
                    <a:pt x="241424" y="121808"/>
                    <a:pt x="208933" y="252766"/>
                    <a:pt x="74199" y="252766"/>
                  </a:cubicBezTo>
                  <a:cubicBezTo>
                    <a:pt x="31343" y="252766"/>
                    <a:pt x="-560" y="119725"/>
                    <a:pt x="7" y="77597"/>
                  </a:cubicBezTo>
                  <a:close/>
                </a:path>
              </a:pathLst>
            </a:custGeom>
            <a:solidFill>
              <a:srgbClr val="F2A5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609610" y="4702090"/>
              <a:ext cx="2250532" cy="1489160"/>
            </a:xfrm>
            <a:custGeom>
              <a:avLst/>
              <a:gdLst>
                <a:gd name="connsiteX0" fmla="*/ 1377310 w 2250532"/>
                <a:gd name="connsiteY0" fmla="*/ 0 h 1489160"/>
                <a:gd name="connsiteX1" fmla="*/ 1514647 w 2250532"/>
                <a:gd name="connsiteY1" fmla="*/ 19620 h 1489160"/>
                <a:gd name="connsiteX2" fmla="*/ 1736999 w 2250532"/>
                <a:gd name="connsiteY2" fmla="*/ 26159 h 1489160"/>
                <a:gd name="connsiteX3" fmla="*/ 1769698 w 2250532"/>
                <a:gd name="connsiteY3" fmla="*/ 91557 h 1489160"/>
                <a:gd name="connsiteX4" fmla="*/ 1900494 w 2250532"/>
                <a:gd name="connsiteY4" fmla="*/ 104637 h 1489160"/>
                <a:gd name="connsiteX5" fmla="*/ 2129387 w 2250532"/>
                <a:gd name="connsiteY5" fmla="*/ 163496 h 1489160"/>
                <a:gd name="connsiteX6" fmla="*/ 2207864 w 2250532"/>
                <a:gd name="connsiteY6" fmla="*/ 261592 h 1489160"/>
                <a:gd name="connsiteX7" fmla="*/ 2201324 w 2250532"/>
                <a:gd name="connsiteY7" fmla="*/ 346610 h 1489160"/>
                <a:gd name="connsiteX8" fmla="*/ 2096687 w 2250532"/>
                <a:gd name="connsiteY8" fmla="*/ 333530 h 1489160"/>
                <a:gd name="connsiteX9" fmla="*/ 1880875 w 2250532"/>
                <a:gd name="connsiteY9" fmla="*/ 248512 h 1489160"/>
                <a:gd name="connsiteX10" fmla="*/ 1534265 w 2250532"/>
                <a:gd name="connsiteY10" fmla="*/ 353149 h 1489160"/>
                <a:gd name="connsiteX11" fmla="*/ 1495027 w 2250532"/>
                <a:gd name="connsiteY11" fmla="*/ 582042 h 1489160"/>
                <a:gd name="connsiteX12" fmla="*/ 1822016 w 2250532"/>
                <a:gd name="connsiteY12" fmla="*/ 601661 h 1489160"/>
                <a:gd name="connsiteX13" fmla="*/ 2129387 w 2250532"/>
                <a:gd name="connsiteY13" fmla="*/ 490485 h 1489160"/>
                <a:gd name="connsiteX14" fmla="*/ 2234023 w 2250532"/>
                <a:gd name="connsiteY14" fmla="*/ 516644 h 1489160"/>
                <a:gd name="connsiteX15" fmla="*/ 2234023 w 2250532"/>
                <a:gd name="connsiteY15" fmla="*/ 634360 h 1489160"/>
                <a:gd name="connsiteX16" fmla="*/ 2077068 w 2250532"/>
                <a:gd name="connsiteY16" fmla="*/ 771695 h 1489160"/>
                <a:gd name="connsiteX17" fmla="*/ 1736999 w 2250532"/>
                <a:gd name="connsiteY17" fmla="*/ 961350 h 1489160"/>
                <a:gd name="connsiteX18" fmla="*/ 1468867 w 2250532"/>
                <a:gd name="connsiteY18" fmla="*/ 1164083 h 1489160"/>
                <a:gd name="connsiteX19" fmla="*/ 1004543 w 2250532"/>
                <a:gd name="connsiteY19" fmla="*/ 1229480 h 1489160"/>
                <a:gd name="connsiteX20" fmla="*/ 906446 w 2250532"/>
                <a:gd name="connsiteY20" fmla="*/ 1262180 h 1489160"/>
                <a:gd name="connsiteX21" fmla="*/ 715924 w 2250532"/>
                <a:gd name="connsiteY21" fmla="*/ 1463891 h 1489160"/>
                <a:gd name="connsiteX22" fmla="*/ 692233 w 2250532"/>
                <a:gd name="connsiteY22" fmla="*/ 1489160 h 1489160"/>
                <a:gd name="connsiteX23" fmla="*/ 496803 w 2250532"/>
                <a:gd name="connsiteY23" fmla="*/ 1489160 h 1489160"/>
                <a:gd name="connsiteX24" fmla="*/ 415962 w 2250532"/>
                <a:gd name="connsiteY24" fmla="*/ 1438754 h 1489160"/>
                <a:gd name="connsiteX25" fmla="*/ 154371 w 2250532"/>
                <a:gd name="connsiteY25" fmla="*/ 1314498 h 1489160"/>
                <a:gd name="connsiteX26" fmla="*/ 88973 w 2250532"/>
                <a:gd name="connsiteY26" fmla="*/ 1236021 h 1489160"/>
                <a:gd name="connsiteX27" fmla="*/ 3955 w 2250532"/>
                <a:gd name="connsiteY27" fmla="*/ 1196782 h 1489160"/>
                <a:gd name="connsiteX28" fmla="*/ 226308 w 2250532"/>
                <a:gd name="connsiteY28" fmla="*/ 954809 h 1489160"/>
                <a:gd name="connsiteX29" fmla="*/ 540218 w 2250532"/>
                <a:gd name="connsiteY29" fmla="*/ 680138 h 1489160"/>
                <a:gd name="connsiteX30" fmla="*/ 703713 w 2250532"/>
                <a:gd name="connsiteY30" fmla="*/ 379308 h 1489160"/>
                <a:gd name="connsiteX31" fmla="*/ 998003 w 2250532"/>
                <a:gd name="connsiteY31" fmla="*/ 58859 h 1489160"/>
                <a:gd name="connsiteX32" fmla="*/ 1200737 w 2250532"/>
                <a:gd name="connsiteY32" fmla="*/ 52319 h 1489160"/>
                <a:gd name="connsiteX33" fmla="*/ 1266135 w 2250532"/>
                <a:gd name="connsiteY33" fmla="*/ 19620 h 1489160"/>
                <a:gd name="connsiteX34" fmla="*/ 1377310 w 2250532"/>
                <a:gd name="connsiteY34" fmla="*/ 0 h 1489160"/>
                <a:gd name="connsiteX0" fmla="*/ 1377310 w 2250532"/>
                <a:gd name="connsiteY0" fmla="*/ 0 h 1489160"/>
                <a:gd name="connsiteX1" fmla="*/ 1514647 w 2250532"/>
                <a:gd name="connsiteY1" fmla="*/ 19620 h 1489160"/>
                <a:gd name="connsiteX2" fmla="*/ 1736999 w 2250532"/>
                <a:gd name="connsiteY2" fmla="*/ 26159 h 1489160"/>
                <a:gd name="connsiteX3" fmla="*/ 1769698 w 2250532"/>
                <a:gd name="connsiteY3" fmla="*/ 91557 h 1489160"/>
                <a:gd name="connsiteX4" fmla="*/ 1900494 w 2250532"/>
                <a:gd name="connsiteY4" fmla="*/ 104637 h 1489160"/>
                <a:gd name="connsiteX5" fmla="*/ 2129387 w 2250532"/>
                <a:gd name="connsiteY5" fmla="*/ 163496 h 1489160"/>
                <a:gd name="connsiteX6" fmla="*/ 2207864 w 2250532"/>
                <a:gd name="connsiteY6" fmla="*/ 261592 h 1489160"/>
                <a:gd name="connsiteX7" fmla="*/ 2201324 w 2250532"/>
                <a:gd name="connsiteY7" fmla="*/ 346610 h 1489160"/>
                <a:gd name="connsiteX8" fmla="*/ 2096687 w 2250532"/>
                <a:gd name="connsiteY8" fmla="*/ 333530 h 1489160"/>
                <a:gd name="connsiteX9" fmla="*/ 1837853 w 2250532"/>
                <a:gd name="connsiteY9" fmla="*/ 280779 h 1489160"/>
                <a:gd name="connsiteX10" fmla="*/ 1534265 w 2250532"/>
                <a:gd name="connsiteY10" fmla="*/ 353149 h 1489160"/>
                <a:gd name="connsiteX11" fmla="*/ 1495027 w 2250532"/>
                <a:gd name="connsiteY11" fmla="*/ 582042 h 1489160"/>
                <a:gd name="connsiteX12" fmla="*/ 1822016 w 2250532"/>
                <a:gd name="connsiteY12" fmla="*/ 601661 h 1489160"/>
                <a:gd name="connsiteX13" fmla="*/ 2129387 w 2250532"/>
                <a:gd name="connsiteY13" fmla="*/ 490485 h 1489160"/>
                <a:gd name="connsiteX14" fmla="*/ 2234023 w 2250532"/>
                <a:gd name="connsiteY14" fmla="*/ 516644 h 1489160"/>
                <a:gd name="connsiteX15" fmla="*/ 2234023 w 2250532"/>
                <a:gd name="connsiteY15" fmla="*/ 634360 h 1489160"/>
                <a:gd name="connsiteX16" fmla="*/ 2077068 w 2250532"/>
                <a:gd name="connsiteY16" fmla="*/ 771695 h 1489160"/>
                <a:gd name="connsiteX17" fmla="*/ 1736999 w 2250532"/>
                <a:gd name="connsiteY17" fmla="*/ 961350 h 1489160"/>
                <a:gd name="connsiteX18" fmla="*/ 1468867 w 2250532"/>
                <a:gd name="connsiteY18" fmla="*/ 1164083 h 1489160"/>
                <a:gd name="connsiteX19" fmla="*/ 1004543 w 2250532"/>
                <a:gd name="connsiteY19" fmla="*/ 1229480 h 1489160"/>
                <a:gd name="connsiteX20" fmla="*/ 906446 w 2250532"/>
                <a:gd name="connsiteY20" fmla="*/ 1262180 h 1489160"/>
                <a:gd name="connsiteX21" fmla="*/ 715924 w 2250532"/>
                <a:gd name="connsiteY21" fmla="*/ 1463891 h 1489160"/>
                <a:gd name="connsiteX22" fmla="*/ 692233 w 2250532"/>
                <a:gd name="connsiteY22" fmla="*/ 1489160 h 1489160"/>
                <a:gd name="connsiteX23" fmla="*/ 496803 w 2250532"/>
                <a:gd name="connsiteY23" fmla="*/ 1489160 h 1489160"/>
                <a:gd name="connsiteX24" fmla="*/ 415962 w 2250532"/>
                <a:gd name="connsiteY24" fmla="*/ 1438754 h 1489160"/>
                <a:gd name="connsiteX25" fmla="*/ 154371 w 2250532"/>
                <a:gd name="connsiteY25" fmla="*/ 1314498 h 1489160"/>
                <a:gd name="connsiteX26" fmla="*/ 88973 w 2250532"/>
                <a:gd name="connsiteY26" fmla="*/ 1236021 h 1489160"/>
                <a:gd name="connsiteX27" fmla="*/ 3955 w 2250532"/>
                <a:gd name="connsiteY27" fmla="*/ 1196782 h 1489160"/>
                <a:gd name="connsiteX28" fmla="*/ 226308 w 2250532"/>
                <a:gd name="connsiteY28" fmla="*/ 954809 h 1489160"/>
                <a:gd name="connsiteX29" fmla="*/ 540218 w 2250532"/>
                <a:gd name="connsiteY29" fmla="*/ 680138 h 1489160"/>
                <a:gd name="connsiteX30" fmla="*/ 703713 w 2250532"/>
                <a:gd name="connsiteY30" fmla="*/ 379308 h 1489160"/>
                <a:gd name="connsiteX31" fmla="*/ 998003 w 2250532"/>
                <a:gd name="connsiteY31" fmla="*/ 58859 h 1489160"/>
                <a:gd name="connsiteX32" fmla="*/ 1200737 w 2250532"/>
                <a:gd name="connsiteY32" fmla="*/ 52319 h 1489160"/>
                <a:gd name="connsiteX33" fmla="*/ 1266135 w 2250532"/>
                <a:gd name="connsiteY33" fmla="*/ 19620 h 1489160"/>
                <a:gd name="connsiteX34" fmla="*/ 1377310 w 2250532"/>
                <a:gd name="connsiteY34" fmla="*/ 0 h 1489160"/>
                <a:gd name="connsiteX0" fmla="*/ 1377310 w 2250532"/>
                <a:gd name="connsiteY0" fmla="*/ 0 h 1489160"/>
                <a:gd name="connsiteX1" fmla="*/ 1514647 w 2250532"/>
                <a:gd name="connsiteY1" fmla="*/ 19620 h 1489160"/>
                <a:gd name="connsiteX2" fmla="*/ 1736999 w 2250532"/>
                <a:gd name="connsiteY2" fmla="*/ 26159 h 1489160"/>
                <a:gd name="connsiteX3" fmla="*/ 1769698 w 2250532"/>
                <a:gd name="connsiteY3" fmla="*/ 91557 h 1489160"/>
                <a:gd name="connsiteX4" fmla="*/ 1900494 w 2250532"/>
                <a:gd name="connsiteY4" fmla="*/ 104637 h 1489160"/>
                <a:gd name="connsiteX5" fmla="*/ 2129387 w 2250532"/>
                <a:gd name="connsiteY5" fmla="*/ 163496 h 1489160"/>
                <a:gd name="connsiteX6" fmla="*/ 2207864 w 2250532"/>
                <a:gd name="connsiteY6" fmla="*/ 261592 h 1489160"/>
                <a:gd name="connsiteX7" fmla="*/ 2201324 w 2250532"/>
                <a:gd name="connsiteY7" fmla="*/ 346610 h 1489160"/>
                <a:gd name="connsiteX8" fmla="*/ 2096687 w 2250532"/>
                <a:gd name="connsiteY8" fmla="*/ 333530 h 1489160"/>
                <a:gd name="connsiteX9" fmla="*/ 1837853 w 2250532"/>
                <a:gd name="connsiteY9" fmla="*/ 280779 h 1489160"/>
                <a:gd name="connsiteX10" fmla="*/ 1534265 w 2250532"/>
                <a:gd name="connsiteY10" fmla="*/ 353149 h 1489160"/>
                <a:gd name="connsiteX11" fmla="*/ 1495027 w 2250532"/>
                <a:gd name="connsiteY11" fmla="*/ 582042 h 1489160"/>
                <a:gd name="connsiteX12" fmla="*/ 1822016 w 2250532"/>
                <a:gd name="connsiteY12" fmla="*/ 601661 h 1489160"/>
                <a:gd name="connsiteX13" fmla="*/ 2129387 w 2250532"/>
                <a:gd name="connsiteY13" fmla="*/ 490485 h 1489160"/>
                <a:gd name="connsiteX14" fmla="*/ 2234023 w 2250532"/>
                <a:gd name="connsiteY14" fmla="*/ 516644 h 1489160"/>
                <a:gd name="connsiteX15" fmla="*/ 2234023 w 2250532"/>
                <a:gd name="connsiteY15" fmla="*/ 634360 h 1489160"/>
                <a:gd name="connsiteX16" fmla="*/ 2077068 w 2250532"/>
                <a:gd name="connsiteY16" fmla="*/ 771695 h 1489160"/>
                <a:gd name="connsiteX17" fmla="*/ 1736999 w 2250532"/>
                <a:gd name="connsiteY17" fmla="*/ 961350 h 1489160"/>
                <a:gd name="connsiteX18" fmla="*/ 1468867 w 2250532"/>
                <a:gd name="connsiteY18" fmla="*/ 1164083 h 1489160"/>
                <a:gd name="connsiteX19" fmla="*/ 1004543 w 2250532"/>
                <a:gd name="connsiteY19" fmla="*/ 1229480 h 1489160"/>
                <a:gd name="connsiteX20" fmla="*/ 906446 w 2250532"/>
                <a:gd name="connsiteY20" fmla="*/ 1262180 h 1489160"/>
                <a:gd name="connsiteX21" fmla="*/ 715924 w 2250532"/>
                <a:gd name="connsiteY21" fmla="*/ 1463891 h 1489160"/>
                <a:gd name="connsiteX22" fmla="*/ 692233 w 2250532"/>
                <a:gd name="connsiteY22" fmla="*/ 1489160 h 1489160"/>
                <a:gd name="connsiteX23" fmla="*/ 496803 w 2250532"/>
                <a:gd name="connsiteY23" fmla="*/ 1489160 h 1489160"/>
                <a:gd name="connsiteX24" fmla="*/ 415962 w 2250532"/>
                <a:gd name="connsiteY24" fmla="*/ 1438754 h 1489160"/>
                <a:gd name="connsiteX25" fmla="*/ 154371 w 2250532"/>
                <a:gd name="connsiteY25" fmla="*/ 1314498 h 1489160"/>
                <a:gd name="connsiteX26" fmla="*/ 88973 w 2250532"/>
                <a:gd name="connsiteY26" fmla="*/ 1236021 h 1489160"/>
                <a:gd name="connsiteX27" fmla="*/ 3955 w 2250532"/>
                <a:gd name="connsiteY27" fmla="*/ 1196782 h 1489160"/>
                <a:gd name="connsiteX28" fmla="*/ 226308 w 2250532"/>
                <a:gd name="connsiteY28" fmla="*/ 954809 h 1489160"/>
                <a:gd name="connsiteX29" fmla="*/ 540218 w 2250532"/>
                <a:gd name="connsiteY29" fmla="*/ 680138 h 1489160"/>
                <a:gd name="connsiteX30" fmla="*/ 703713 w 2250532"/>
                <a:gd name="connsiteY30" fmla="*/ 379308 h 1489160"/>
                <a:gd name="connsiteX31" fmla="*/ 998003 w 2250532"/>
                <a:gd name="connsiteY31" fmla="*/ 58859 h 1489160"/>
                <a:gd name="connsiteX32" fmla="*/ 1200737 w 2250532"/>
                <a:gd name="connsiteY32" fmla="*/ 52319 h 1489160"/>
                <a:gd name="connsiteX33" fmla="*/ 1266135 w 2250532"/>
                <a:gd name="connsiteY33" fmla="*/ 19620 h 1489160"/>
                <a:gd name="connsiteX34" fmla="*/ 1377310 w 2250532"/>
                <a:gd name="connsiteY34" fmla="*/ 0 h 1489160"/>
                <a:gd name="connsiteX0" fmla="*/ 1377310 w 2250532"/>
                <a:gd name="connsiteY0" fmla="*/ 0 h 1489160"/>
                <a:gd name="connsiteX1" fmla="*/ 1514647 w 2250532"/>
                <a:gd name="connsiteY1" fmla="*/ 19620 h 1489160"/>
                <a:gd name="connsiteX2" fmla="*/ 1736999 w 2250532"/>
                <a:gd name="connsiteY2" fmla="*/ 26159 h 1489160"/>
                <a:gd name="connsiteX3" fmla="*/ 1769698 w 2250532"/>
                <a:gd name="connsiteY3" fmla="*/ 91557 h 1489160"/>
                <a:gd name="connsiteX4" fmla="*/ 1900494 w 2250532"/>
                <a:gd name="connsiteY4" fmla="*/ 104637 h 1489160"/>
                <a:gd name="connsiteX5" fmla="*/ 2129387 w 2250532"/>
                <a:gd name="connsiteY5" fmla="*/ 163496 h 1489160"/>
                <a:gd name="connsiteX6" fmla="*/ 2207864 w 2250532"/>
                <a:gd name="connsiteY6" fmla="*/ 261592 h 1489160"/>
                <a:gd name="connsiteX7" fmla="*/ 2201324 w 2250532"/>
                <a:gd name="connsiteY7" fmla="*/ 346610 h 1489160"/>
                <a:gd name="connsiteX8" fmla="*/ 2082346 w 2250532"/>
                <a:gd name="connsiteY8" fmla="*/ 358626 h 1489160"/>
                <a:gd name="connsiteX9" fmla="*/ 1837853 w 2250532"/>
                <a:gd name="connsiteY9" fmla="*/ 280779 h 1489160"/>
                <a:gd name="connsiteX10" fmla="*/ 1534265 w 2250532"/>
                <a:gd name="connsiteY10" fmla="*/ 353149 h 1489160"/>
                <a:gd name="connsiteX11" fmla="*/ 1495027 w 2250532"/>
                <a:gd name="connsiteY11" fmla="*/ 582042 h 1489160"/>
                <a:gd name="connsiteX12" fmla="*/ 1822016 w 2250532"/>
                <a:gd name="connsiteY12" fmla="*/ 601661 h 1489160"/>
                <a:gd name="connsiteX13" fmla="*/ 2129387 w 2250532"/>
                <a:gd name="connsiteY13" fmla="*/ 490485 h 1489160"/>
                <a:gd name="connsiteX14" fmla="*/ 2234023 w 2250532"/>
                <a:gd name="connsiteY14" fmla="*/ 516644 h 1489160"/>
                <a:gd name="connsiteX15" fmla="*/ 2234023 w 2250532"/>
                <a:gd name="connsiteY15" fmla="*/ 634360 h 1489160"/>
                <a:gd name="connsiteX16" fmla="*/ 2077068 w 2250532"/>
                <a:gd name="connsiteY16" fmla="*/ 771695 h 1489160"/>
                <a:gd name="connsiteX17" fmla="*/ 1736999 w 2250532"/>
                <a:gd name="connsiteY17" fmla="*/ 961350 h 1489160"/>
                <a:gd name="connsiteX18" fmla="*/ 1468867 w 2250532"/>
                <a:gd name="connsiteY18" fmla="*/ 1164083 h 1489160"/>
                <a:gd name="connsiteX19" fmla="*/ 1004543 w 2250532"/>
                <a:gd name="connsiteY19" fmla="*/ 1229480 h 1489160"/>
                <a:gd name="connsiteX20" fmla="*/ 906446 w 2250532"/>
                <a:gd name="connsiteY20" fmla="*/ 1262180 h 1489160"/>
                <a:gd name="connsiteX21" fmla="*/ 715924 w 2250532"/>
                <a:gd name="connsiteY21" fmla="*/ 1463891 h 1489160"/>
                <a:gd name="connsiteX22" fmla="*/ 692233 w 2250532"/>
                <a:gd name="connsiteY22" fmla="*/ 1489160 h 1489160"/>
                <a:gd name="connsiteX23" fmla="*/ 496803 w 2250532"/>
                <a:gd name="connsiteY23" fmla="*/ 1489160 h 1489160"/>
                <a:gd name="connsiteX24" fmla="*/ 415962 w 2250532"/>
                <a:gd name="connsiteY24" fmla="*/ 1438754 h 1489160"/>
                <a:gd name="connsiteX25" fmla="*/ 154371 w 2250532"/>
                <a:gd name="connsiteY25" fmla="*/ 1314498 h 1489160"/>
                <a:gd name="connsiteX26" fmla="*/ 88973 w 2250532"/>
                <a:gd name="connsiteY26" fmla="*/ 1236021 h 1489160"/>
                <a:gd name="connsiteX27" fmla="*/ 3955 w 2250532"/>
                <a:gd name="connsiteY27" fmla="*/ 1196782 h 1489160"/>
                <a:gd name="connsiteX28" fmla="*/ 226308 w 2250532"/>
                <a:gd name="connsiteY28" fmla="*/ 954809 h 1489160"/>
                <a:gd name="connsiteX29" fmla="*/ 540218 w 2250532"/>
                <a:gd name="connsiteY29" fmla="*/ 680138 h 1489160"/>
                <a:gd name="connsiteX30" fmla="*/ 703713 w 2250532"/>
                <a:gd name="connsiteY30" fmla="*/ 379308 h 1489160"/>
                <a:gd name="connsiteX31" fmla="*/ 998003 w 2250532"/>
                <a:gd name="connsiteY31" fmla="*/ 58859 h 1489160"/>
                <a:gd name="connsiteX32" fmla="*/ 1200737 w 2250532"/>
                <a:gd name="connsiteY32" fmla="*/ 52319 h 1489160"/>
                <a:gd name="connsiteX33" fmla="*/ 1266135 w 2250532"/>
                <a:gd name="connsiteY33" fmla="*/ 19620 h 1489160"/>
                <a:gd name="connsiteX34" fmla="*/ 1377310 w 2250532"/>
                <a:gd name="connsiteY34" fmla="*/ 0 h 1489160"/>
                <a:gd name="connsiteX0" fmla="*/ 1377310 w 2250532"/>
                <a:gd name="connsiteY0" fmla="*/ 0 h 1489160"/>
                <a:gd name="connsiteX1" fmla="*/ 1514647 w 2250532"/>
                <a:gd name="connsiteY1" fmla="*/ 19620 h 1489160"/>
                <a:gd name="connsiteX2" fmla="*/ 1736999 w 2250532"/>
                <a:gd name="connsiteY2" fmla="*/ 26159 h 1489160"/>
                <a:gd name="connsiteX3" fmla="*/ 1769698 w 2250532"/>
                <a:gd name="connsiteY3" fmla="*/ 91557 h 1489160"/>
                <a:gd name="connsiteX4" fmla="*/ 1900494 w 2250532"/>
                <a:gd name="connsiteY4" fmla="*/ 104637 h 1489160"/>
                <a:gd name="connsiteX5" fmla="*/ 2118632 w 2250532"/>
                <a:gd name="connsiteY5" fmla="*/ 177837 h 1489160"/>
                <a:gd name="connsiteX6" fmla="*/ 2207864 w 2250532"/>
                <a:gd name="connsiteY6" fmla="*/ 261592 h 1489160"/>
                <a:gd name="connsiteX7" fmla="*/ 2201324 w 2250532"/>
                <a:gd name="connsiteY7" fmla="*/ 346610 h 1489160"/>
                <a:gd name="connsiteX8" fmla="*/ 2082346 w 2250532"/>
                <a:gd name="connsiteY8" fmla="*/ 358626 h 1489160"/>
                <a:gd name="connsiteX9" fmla="*/ 1837853 w 2250532"/>
                <a:gd name="connsiteY9" fmla="*/ 280779 h 1489160"/>
                <a:gd name="connsiteX10" fmla="*/ 1534265 w 2250532"/>
                <a:gd name="connsiteY10" fmla="*/ 353149 h 1489160"/>
                <a:gd name="connsiteX11" fmla="*/ 1495027 w 2250532"/>
                <a:gd name="connsiteY11" fmla="*/ 582042 h 1489160"/>
                <a:gd name="connsiteX12" fmla="*/ 1822016 w 2250532"/>
                <a:gd name="connsiteY12" fmla="*/ 601661 h 1489160"/>
                <a:gd name="connsiteX13" fmla="*/ 2129387 w 2250532"/>
                <a:gd name="connsiteY13" fmla="*/ 490485 h 1489160"/>
                <a:gd name="connsiteX14" fmla="*/ 2234023 w 2250532"/>
                <a:gd name="connsiteY14" fmla="*/ 516644 h 1489160"/>
                <a:gd name="connsiteX15" fmla="*/ 2234023 w 2250532"/>
                <a:gd name="connsiteY15" fmla="*/ 634360 h 1489160"/>
                <a:gd name="connsiteX16" fmla="*/ 2077068 w 2250532"/>
                <a:gd name="connsiteY16" fmla="*/ 771695 h 1489160"/>
                <a:gd name="connsiteX17" fmla="*/ 1736999 w 2250532"/>
                <a:gd name="connsiteY17" fmla="*/ 961350 h 1489160"/>
                <a:gd name="connsiteX18" fmla="*/ 1468867 w 2250532"/>
                <a:gd name="connsiteY18" fmla="*/ 1164083 h 1489160"/>
                <a:gd name="connsiteX19" fmla="*/ 1004543 w 2250532"/>
                <a:gd name="connsiteY19" fmla="*/ 1229480 h 1489160"/>
                <a:gd name="connsiteX20" fmla="*/ 906446 w 2250532"/>
                <a:gd name="connsiteY20" fmla="*/ 1262180 h 1489160"/>
                <a:gd name="connsiteX21" fmla="*/ 715924 w 2250532"/>
                <a:gd name="connsiteY21" fmla="*/ 1463891 h 1489160"/>
                <a:gd name="connsiteX22" fmla="*/ 692233 w 2250532"/>
                <a:gd name="connsiteY22" fmla="*/ 1489160 h 1489160"/>
                <a:gd name="connsiteX23" fmla="*/ 496803 w 2250532"/>
                <a:gd name="connsiteY23" fmla="*/ 1489160 h 1489160"/>
                <a:gd name="connsiteX24" fmla="*/ 415962 w 2250532"/>
                <a:gd name="connsiteY24" fmla="*/ 1438754 h 1489160"/>
                <a:gd name="connsiteX25" fmla="*/ 154371 w 2250532"/>
                <a:gd name="connsiteY25" fmla="*/ 1314498 h 1489160"/>
                <a:gd name="connsiteX26" fmla="*/ 88973 w 2250532"/>
                <a:gd name="connsiteY26" fmla="*/ 1236021 h 1489160"/>
                <a:gd name="connsiteX27" fmla="*/ 3955 w 2250532"/>
                <a:gd name="connsiteY27" fmla="*/ 1196782 h 1489160"/>
                <a:gd name="connsiteX28" fmla="*/ 226308 w 2250532"/>
                <a:gd name="connsiteY28" fmla="*/ 954809 h 1489160"/>
                <a:gd name="connsiteX29" fmla="*/ 540218 w 2250532"/>
                <a:gd name="connsiteY29" fmla="*/ 680138 h 1489160"/>
                <a:gd name="connsiteX30" fmla="*/ 703713 w 2250532"/>
                <a:gd name="connsiteY30" fmla="*/ 379308 h 1489160"/>
                <a:gd name="connsiteX31" fmla="*/ 998003 w 2250532"/>
                <a:gd name="connsiteY31" fmla="*/ 58859 h 1489160"/>
                <a:gd name="connsiteX32" fmla="*/ 1200737 w 2250532"/>
                <a:gd name="connsiteY32" fmla="*/ 52319 h 1489160"/>
                <a:gd name="connsiteX33" fmla="*/ 1266135 w 2250532"/>
                <a:gd name="connsiteY33" fmla="*/ 19620 h 1489160"/>
                <a:gd name="connsiteX34" fmla="*/ 1377310 w 2250532"/>
                <a:gd name="connsiteY34" fmla="*/ 0 h 1489160"/>
                <a:gd name="connsiteX0" fmla="*/ 1377310 w 2250532"/>
                <a:gd name="connsiteY0" fmla="*/ 0 h 1489160"/>
                <a:gd name="connsiteX1" fmla="*/ 1514647 w 2250532"/>
                <a:gd name="connsiteY1" fmla="*/ 19620 h 1489160"/>
                <a:gd name="connsiteX2" fmla="*/ 1708317 w 2250532"/>
                <a:gd name="connsiteY2" fmla="*/ 26159 h 1489160"/>
                <a:gd name="connsiteX3" fmla="*/ 1769698 w 2250532"/>
                <a:gd name="connsiteY3" fmla="*/ 91557 h 1489160"/>
                <a:gd name="connsiteX4" fmla="*/ 1900494 w 2250532"/>
                <a:gd name="connsiteY4" fmla="*/ 104637 h 1489160"/>
                <a:gd name="connsiteX5" fmla="*/ 2118632 w 2250532"/>
                <a:gd name="connsiteY5" fmla="*/ 177837 h 1489160"/>
                <a:gd name="connsiteX6" fmla="*/ 2207864 w 2250532"/>
                <a:gd name="connsiteY6" fmla="*/ 261592 h 1489160"/>
                <a:gd name="connsiteX7" fmla="*/ 2201324 w 2250532"/>
                <a:gd name="connsiteY7" fmla="*/ 346610 h 1489160"/>
                <a:gd name="connsiteX8" fmla="*/ 2082346 w 2250532"/>
                <a:gd name="connsiteY8" fmla="*/ 358626 h 1489160"/>
                <a:gd name="connsiteX9" fmla="*/ 1837853 w 2250532"/>
                <a:gd name="connsiteY9" fmla="*/ 280779 h 1489160"/>
                <a:gd name="connsiteX10" fmla="*/ 1534265 w 2250532"/>
                <a:gd name="connsiteY10" fmla="*/ 353149 h 1489160"/>
                <a:gd name="connsiteX11" fmla="*/ 1495027 w 2250532"/>
                <a:gd name="connsiteY11" fmla="*/ 582042 h 1489160"/>
                <a:gd name="connsiteX12" fmla="*/ 1822016 w 2250532"/>
                <a:gd name="connsiteY12" fmla="*/ 601661 h 1489160"/>
                <a:gd name="connsiteX13" fmla="*/ 2129387 w 2250532"/>
                <a:gd name="connsiteY13" fmla="*/ 490485 h 1489160"/>
                <a:gd name="connsiteX14" fmla="*/ 2234023 w 2250532"/>
                <a:gd name="connsiteY14" fmla="*/ 516644 h 1489160"/>
                <a:gd name="connsiteX15" fmla="*/ 2234023 w 2250532"/>
                <a:gd name="connsiteY15" fmla="*/ 634360 h 1489160"/>
                <a:gd name="connsiteX16" fmla="*/ 2077068 w 2250532"/>
                <a:gd name="connsiteY16" fmla="*/ 771695 h 1489160"/>
                <a:gd name="connsiteX17" fmla="*/ 1736999 w 2250532"/>
                <a:gd name="connsiteY17" fmla="*/ 961350 h 1489160"/>
                <a:gd name="connsiteX18" fmla="*/ 1468867 w 2250532"/>
                <a:gd name="connsiteY18" fmla="*/ 1164083 h 1489160"/>
                <a:gd name="connsiteX19" fmla="*/ 1004543 w 2250532"/>
                <a:gd name="connsiteY19" fmla="*/ 1229480 h 1489160"/>
                <a:gd name="connsiteX20" fmla="*/ 906446 w 2250532"/>
                <a:gd name="connsiteY20" fmla="*/ 1262180 h 1489160"/>
                <a:gd name="connsiteX21" fmla="*/ 715924 w 2250532"/>
                <a:gd name="connsiteY21" fmla="*/ 1463891 h 1489160"/>
                <a:gd name="connsiteX22" fmla="*/ 692233 w 2250532"/>
                <a:gd name="connsiteY22" fmla="*/ 1489160 h 1489160"/>
                <a:gd name="connsiteX23" fmla="*/ 496803 w 2250532"/>
                <a:gd name="connsiteY23" fmla="*/ 1489160 h 1489160"/>
                <a:gd name="connsiteX24" fmla="*/ 415962 w 2250532"/>
                <a:gd name="connsiteY24" fmla="*/ 1438754 h 1489160"/>
                <a:gd name="connsiteX25" fmla="*/ 154371 w 2250532"/>
                <a:gd name="connsiteY25" fmla="*/ 1314498 h 1489160"/>
                <a:gd name="connsiteX26" fmla="*/ 88973 w 2250532"/>
                <a:gd name="connsiteY26" fmla="*/ 1236021 h 1489160"/>
                <a:gd name="connsiteX27" fmla="*/ 3955 w 2250532"/>
                <a:gd name="connsiteY27" fmla="*/ 1196782 h 1489160"/>
                <a:gd name="connsiteX28" fmla="*/ 226308 w 2250532"/>
                <a:gd name="connsiteY28" fmla="*/ 954809 h 1489160"/>
                <a:gd name="connsiteX29" fmla="*/ 540218 w 2250532"/>
                <a:gd name="connsiteY29" fmla="*/ 680138 h 1489160"/>
                <a:gd name="connsiteX30" fmla="*/ 703713 w 2250532"/>
                <a:gd name="connsiteY30" fmla="*/ 379308 h 1489160"/>
                <a:gd name="connsiteX31" fmla="*/ 998003 w 2250532"/>
                <a:gd name="connsiteY31" fmla="*/ 58859 h 1489160"/>
                <a:gd name="connsiteX32" fmla="*/ 1200737 w 2250532"/>
                <a:gd name="connsiteY32" fmla="*/ 52319 h 1489160"/>
                <a:gd name="connsiteX33" fmla="*/ 1266135 w 2250532"/>
                <a:gd name="connsiteY33" fmla="*/ 19620 h 1489160"/>
                <a:gd name="connsiteX34" fmla="*/ 1377310 w 2250532"/>
                <a:gd name="connsiteY34" fmla="*/ 0 h 148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50532" h="1489160">
                  <a:moveTo>
                    <a:pt x="1377310" y="0"/>
                  </a:moveTo>
                  <a:cubicBezTo>
                    <a:pt x="1418728" y="0"/>
                    <a:pt x="1459479" y="15260"/>
                    <a:pt x="1514647" y="19620"/>
                  </a:cubicBezTo>
                  <a:cubicBezTo>
                    <a:pt x="1569815" y="23980"/>
                    <a:pt x="1665809" y="14170"/>
                    <a:pt x="1708317" y="26159"/>
                  </a:cubicBezTo>
                  <a:cubicBezTo>
                    <a:pt x="1750826" y="38149"/>
                    <a:pt x="1737669" y="78477"/>
                    <a:pt x="1769698" y="91557"/>
                  </a:cubicBezTo>
                  <a:cubicBezTo>
                    <a:pt x="1801727" y="104637"/>
                    <a:pt x="1842339" y="90257"/>
                    <a:pt x="1900494" y="104637"/>
                  </a:cubicBezTo>
                  <a:cubicBezTo>
                    <a:pt x="1958649" y="119017"/>
                    <a:pt x="2067404" y="151677"/>
                    <a:pt x="2118632" y="177837"/>
                  </a:cubicBezTo>
                  <a:cubicBezTo>
                    <a:pt x="2169860" y="203996"/>
                    <a:pt x="2194082" y="233463"/>
                    <a:pt x="2207864" y="261592"/>
                  </a:cubicBezTo>
                  <a:cubicBezTo>
                    <a:pt x="2221646" y="289721"/>
                    <a:pt x="2222244" y="330438"/>
                    <a:pt x="2201324" y="346610"/>
                  </a:cubicBezTo>
                  <a:cubicBezTo>
                    <a:pt x="2180404" y="362782"/>
                    <a:pt x="2142924" y="369598"/>
                    <a:pt x="2082346" y="358626"/>
                  </a:cubicBezTo>
                  <a:cubicBezTo>
                    <a:pt x="2021768" y="347654"/>
                    <a:pt x="1929200" y="281692"/>
                    <a:pt x="1837853" y="280779"/>
                  </a:cubicBezTo>
                  <a:cubicBezTo>
                    <a:pt x="1746506" y="279866"/>
                    <a:pt x="1591403" y="302939"/>
                    <a:pt x="1534265" y="353149"/>
                  </a:cubicBezTo>
                  <a:cubicBezTo>
                    <a:pt x="1477127" y="403359"/>
                    <a:pt x="1447068" y="540623"/>
                    <a:pt x="1495027" y="582042"/>
                  </a:cubicBezTo>
                  <a:cubicBezTo>
                    <a:pt x="1542985" y="623460"/>
                    <a:pt x="1716289" y="616920"/>
                    <a:pt x="1822016" y="601661"/>
                  </a:cubicBezTo>
                  <a:cubicBezTo>
                    <a:pt x="1927743" y="586402"/>
                    <a:pt x="2060719" y="504655"/>
                    <a:pt x="2129387" y="490485"/>
                  </a:cubicBezTo>
                  <a:cubicBezTo>
                    <a:pt x="2198054" y="476315"/>
                    <a:pt x="2216584" y="492664"/>
                    <a:pt x="2234023" y="516644"/>
                  </a:cubicBezTo>
                  <a:cubicBezTo>
                    <a:pt x="2251463" y="540623"/>
                    <a:pt x="2260182" y="591852"/>
                    <a:pt x="2234023" y="634360"/>
                  </a:cubicBezTo>
                  <a:cubicBezTo>
                    <a:pt x="2207864" y="676869"/>
                    <a:pt x="2159906" y="717196"/>
                    <a:pt x="2077068" y="771695"/>
                  </a:cubicBezTo>
                  <a:cubicBezTo>
                    <a:pt x="1994231" y="826194"/>
                    <a:pt x="1838367" y="895952"/>
                    <a:pt x="1736999" y="961350"/>
                  </a:cubicBezTo>
                  <a:cubicBezTo>
                    <a:pt x="1635632" y="1026748"/>
                    <a:pt x="1590944" y="1119394"/>
                    <a:pt x="1468867" y="1164083"/>
                  </a:cubicBezTo>
                  <a:cubicBezTo>
                    <a:pt x="1346791" y="1208771"/>
                    <a:pt x="1098281" y="1213131"/>
                    <a:pt x="1004543" y="1229480"/>
                  </a:cubicBezTo>
                  <a:cubicBezTo>
                    <a:pt x="910807" y="1245830"/>
                    <a:pt x="963124" y="1214222"/>
                    <a:pt x="906446" y="1262180"/>
                  </a:cubicBezTo>
                  <a:cubicBezTo>
                    <a:pt x="863937" y="1298149"/>
                    <a:pt x="777898" y="1396654"/>
                    <a:pt x="715924" y="1463891"/>
                  </a:cubicBezTo>
                  <a:lnTo>
                    <a:pt x="692233" y="1489160"/>
                  </a:lnTo>
                  <a:lnTo>
                    <a:pt x="496803" y="1489160"/>
                  </a:lnTo>
                  <a:lnTo>
                    <a:pt x="415962" y="1438754"/>
                  </a:lnTo>
                  <a:cubicBezTo>
                    <a:pt x="341845" y="1399515"/>
                    <a:pt x="208868" y="1348287"/>
                    <a:pt x="154371" y="1314498"/>
                  </a:cubicBezTo>
                  <a:cubicBezTo>
                    <a:pt x="99873" y="1280710"/>
                    <a:pt x="114042" y="1255641"/>
                    <a:pt x="88973" y="1236021"/>
                  </a:cubicBezTo>
                  <a:cubicBezTo>
                    <a:pt x="63904" y="1216401"/>
                    <a:pt x="-18935" y="1243650"/>
                    <a:pt x="3955" y="1196782"/>
                  </a:cubicBezTo>
                  <a:cubicBezTo>
                    <a:pt x="26844" y="1149914"/>
                    <a:pt x="136931" y="1040916"/>
                    <a:pt x="226308" y="954809"/>
                  </a:cubicBezTo>
                  <a:cubicBezTo>
                    <a:pt x="315684" y="868702"/>
                    <a:pt x="460650" y="776055"/>
                    <a:pt x="540218" y="680138"/>
                  </a:cubicBezTo>
                  <a:cubicBezTo>
                    <a:pt x="619785" y="584221"/>
                    <a:pt x="627416" y="482854"/>
                    <a:pt x="703713" y="379308"/>
                  </a:cubicBezTo>
                  <a:cubicBezTo>
                    <a:pt x="780010" y="275762"/>
                    <a:pt x="915165" y="113358"/>
                    <a:pt x="998003" y="58859"/>
                  </a:cubicBezTo>
                  <a:cubicBezTo>
                    <a:pt x="1080840" y="4360"/>
                    <a:pt x="1156048" y="58858"/>
                    <a:pt x="1200737" y="52319"/>
                  </a:cubicBezTo>
                  <a:cubicBezTo>
                    <a:pt x="1245426" y="45779"/>
                    <a:pt x="1236706" y="28340"/>
                    <a:pt x="1266135" y="19620"/>
                  </a:cubicBezTo>
                  <a:cubicBezTo>
                    <a:pt x="1295563" y="10901"/>
                    <a:pt x="1335892" y="0"/>
                    <a:pt x="1377310" y="0"/>
                  </a:cubicBezTo>
                  <a:close/>
                </a:path>
              </a:pathLst>
            </a:custGeom>
            <a:solidFill>
              <a:srgbClr val="F5C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4672832" y="5217808"/>
              <a:ext cx="153926" cy="155302"/>
            </a:xfrm>
            <a:custGeom>
              <a:avLst/>
              <a:gdLst>
                <a:gd name="connsiteX0" fmla="*/ 557 w 112094"/>
                <a:gd name="connsiteY0" fmla="*/ 21973 h 113096"/>
                <a:gd name="connsiteX1" fmla="*/ 55326 w 112094"/>
                <a:gd name="connsiteY1" fmla="*/ 112460 h 113096"/>
                <a:gd name="connsiteX2" fmla="*/ 105332 w 112094"/>
                <a:gd name="connsiteY2" fmla="*/ 60073 h 113096"/>
                <a:gd name="connsiteX3" fmla="*/ 110095 w 112094"/>
                <a:gd name="connsiteY3" fmla="*/ 17210 h 113096"/>
                <a:gd name="connsiteX4" fmla="*/ 91045 w 112094"/>
                <a:gd name="connsiteY4" fmla="*/ 542 h 113096"/>
                <a:gd name="connsiteX5" fmla="*/ 557 w 112094"/>
                <a:gd name="connsiteY5" fmla="*/ 21973 h 11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094" h="113096">
                  <a:moveTo>
                    <a:pt x="557" y="21973"/>
                  </a:moveTo>
                  <a:cubicBezTo>
                    <a:pt x="-5396" y="40626"/>
                    <a:pt x="37864" y="106110"/>
                    <a:pt x="55326" y="112460"/>
                  </a:cubicBezTo>
                  <a:cubicBezTo>
                    <a:pt x="72788" y="118810"/>
                    <a:pt x="96204" y="75948"/>
                    <a:pt x="105332" y="60073"/>
                  </a:cubicBezTo>
                  <a:cubicBezTo>
                    <a:pt x="114460" y="44198"/>
                    <a:pt x="112476" y="27132"/>
                    <a:pt x="110095" y="17210"/>
                  </a:cubicBezTo>
                  <a:cubicBezTo>
                    <a:pt x="107714" y="7288"/>
                    <a:pt x="101761" y="2923"/>
                    <a:pt x="91045" y="542"/>
                  </a:cubicBezTo>
                  <a:cubicBezTo>
                    <a:pt x="80329" y="-1839"/>
                    <a:pt x="6510" y="3320"/>
                    <a:pt x="557" y="219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280763" y="5835034"/>
              <a:ext cx="898430" cy="356216"/>
            </a:xfrm>
            <a:custGeom>
              <a:avLst/>
              <a:gdLst>
                <a:gd name="connsiteX0" fmla="*/ 367027 w 898430"/>
                <a:gd name="connsiteY0" fmla="*/ 0 h 356216"/>
                <a:gd name="connsiteX1" fmla="*/ 898430 w 898430"/>
                <a:gd name="connsiteY1" fmla="*/ 356216 h 356216"/>
                <a:gd name="connsiteX2" fmla="*/ 0 w 898430"/>
                <a:gd name="connsiteY2" fmla="*/ 356216 h 35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30" h="356216">
                  <a:moveTo>
                    <a:pt x="367027" y="0"/>
                  </a:moveTo>
                  <a:lnTo>
                    <a:pt x="898430" y="356216"/>
                  </a:lnTo>
                  <a:lnTo>
                    <a:pt x="0" y="356216"/>
                  </a:lnTo>
                  <a:close/>
                </a:path>
              </a:pathLst>
            </a:custGeom>
            <a:solidFill>
              <a:srgbClr val="F5C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 flipH="1">
            <a:off x="5976022" y="4893459"/>
            <a:ext cx="2753996" cy="1978165"/>
            <a:chOff x="6638696" y="4768812"/>
            <a:chExt cx="3671995" cy="1978165"/>
          </a:xfrm>
        </p:grpSpPr>
        <p:sp>
          <p:nvSpPr>
            <p:cNvPr id="36" name="타원 35"/>
            <p:cNvSpPr/>
            <p:nvPr/>
          </p:nvSpPr>
          <p:spPr>
            <a:xfrm>
              <a:off x="8465947" y="4893282"/>
              <a:ext cx="1844744" cy="727590"/>
            </a:xfrm>
            <a:prstGeom prst="ellipse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638696" y="4768812"/>
              <a:ext cx="3426386" cy="1978165"/>
              <a:chOff x="2280763" y="4702090"/>
              <a:chExt cx="2579379" cy="1489160"/>
            </a:xfrm>
          </p:grpSpPr>
          <p:sp>
            <p:nvSpPr>
              <p:cNvPr id="38" name="모서리가 둥근 직사각형 8"/>
              <p:cNvSpPr/>
              <p:nvPr/>
            </p:nvSpPr>
            <p:spPr>
              <a:xfrm rot="640875">
                <a:off x="3803930" y="4852259"/>
                <a:ext cx="803752" cy="347094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 38"/>
              <p:cNvSpPr/>
              <p:nvPr/>
            </p:nvSpPr>
            <p:spPr>
              <a:xfrm>
                <a:off x="2609610" y="4702090"/>
                <a:ext cx="2250532" cy="1489160"/>
              </a:xfrm>
              <a:custGeom>
                <a:avLst/>
                <a:gdLst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96687 w 2250532"/>
                  <a:gd name="connsiteY8" fmla="*/ 333530 h 1489160"/>
                  <a:gd name="connsiteX9" fmla="*/ 1880875 w 2250532"/>
                  <a:gd name="connsiteY9" fmla="*/ 248512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96687 w 2250532"/>
                  <a:gd name="connsiteY8" fmla="*/ 333530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96687 w 2250532"/>
                  <a:gd name="connsiteY8" fmla="*/ 333530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29387 w 2250532"/>
                  <a:gd name="connsiteY5" fmla="*/ 163496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82346 w 2250532"/>
                  <a:gd name="connsiteY8" fmla="*/ 358626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36999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18632 w 2250532"/>
                  <a:gd name="connsiteY5" fmla="*/ 177837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82346 w 2250532"/>
                  <a:gd name="connsiteY8" fmla="*/ 358626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  <a:gd name="connsiteX0" fmla="*/ 1377310 w 2250532"/>
                  <a:gd name="connsiteY0" fmla="*/ 0 h 1489160"/>
                  <a:gd name="connsiteX1" fmla="*/ 1514647 w 2250532"/>
                  <a:gd name="connsiteY1" fmla="*/ 19620 h 1489160"/>
                  <a:gd name="connsiteX2" fmla="*/ 1708317 w 2250532"/>
                  <a:gd name="connsiteY2" fmla="*/ 26159 h 1489160"/>
                  <a:gd name="connsiteX3" fmla="*/ 1769698 w 2250532"/>
                  <a:gd name="connsiteY3" fmla="*/ 91557 h 1489160"/>
                  <a:gd name="connsiteX4" fmla="*/ 1900494 w 2250532"/>
                  <a:gd name="connsiteY4" fmla="*/ 104637 h 1489160"/>
                  <a:gd name="connsiteX5" fmla="*/ 2118632 w 2250532"/>
                  <a:gd name="connsiteY5" fmla="*/ 177837 h 1489160"/>
                  <a:gd name="connsiteX6" fmla="*/ 2207864 w 2250532"/>
                  <a:gd name="connsiteY6" fmla="*/ 261592 h 1489160"/>
                  <a:gd name="connsiteX7" fmla="*/ 2201324 w 2250532"/>
                  <a:gd name="connsiteY7" fmla="*/ 346610 h 1489160"/>
                  <a:gd name="connsiteX8" fmla="*/ 2082346 w 2250532"/>
                  <a:gd name="connsiteY8" fmla="*/ 358626 h 1489160"/>
                  <a:gd name="connsiteX9" fmla="*/ 1837853 w 2250532"/>
                  <a:gd name="connsiteY9" fmla="*/ 280779 h 1489160"/>
                  <a:gd name="connsiteX10" fmla="*/ 1534265 w 2250532"/>
                  <a:gd name="connsiteY10" fmla="*/ 353149 h 1489160"/>
                  <a:gd name="connsiteX11" fmla="*/ 1495027 w 2250532"/>
                  <a:gd name="connsiteY11" fmla="*/ 582042 h 1489160"/>
                  <a:gd name="connsiteX12" fmla="*/ 1822016 w 2250532"/>
                  <a:gd name="connsiteY12" fmla="*/ 601661 h 1489160"/>
                  <a:gd name="connsiteX13" fmla="*/ 2129387 w 2250532"/>
                  <a:gd name="connsiteY13" fmla="*/ 490485 h 1489160"/>
                  <a:gd name="connsiteX14" fmla="*/ 2234023 w 2250532"/>
                  <a:gd name="connsiteY14" fmla="*/ 516644 h 1489160"/>
                  <a:gd name="connsiteX15" fmla="*/ 2234023 w 2250532"/>
                  <a:gd name="connsiteY15" fmla="*/ 634360 h 1489160"/>
                  <a:gd name="connsiteX16" fmla="*/ 2077068 w 2250532"/>
                  <a:gd name="connsiteY16" fmla="*/ 771695 h 1489160"/>
                  <a:gd name="connsiteX17" fmla="*/ 1736999 w 2250532"/>
                  <a:gd name="connsiteY17" fmla="*/ 961350 h 1489160"/>
                  <a:gd name="connsiteX18" fmla="*/ 1468867 w 2250532"/>
                  <a:gd name="connsiteY18" fmla="*/ 1164083 h 1489160"/>
                  <a:gd name="connsiteX19" fmla="*/ 1004543 w 2250532"/>
                  <a:gd name="connsiteY19" fmla="*/ 1229480 h 1489160"/>
                  <a:gd name="connsiteX20" fmla="*/ 906446 w 2250532"/>
                  <a:gd name="connsiteY20" fmla="*/ 1262180 h 1489160"/>
                  <a:gd name="connsiteX21" fmla="*/ 715924 w 2250532"/>
                  <a:gd name="connsiteY21" fmla="*/ 1463891 h 1489160"/>
                  <a:gd name="connsiteX22" fmla="*/ 692233 w 2250532"/>
                  <a:gd name="connsiteY22" fmla="*/ 1489160 h 1489160"/>
                  <a:gd name="connsiteX23" fmla="*/ 496803 w 2250532"/>
                  <a:gd name="connsiteY23" fmla="*/ 1489160 h 1489160"/>
                  <a:gd name="connsiteX24" fmla="*/ 415962 w 2250532"/>
                  <a:gd name="connsiteY24" fmla="*/ 1438754 h 1489160"/>
                  <a:gd name="connsiteX25" fmla="*/ 154371 w 2250532"/>
                  <a:gd name="connsiteY25" fmla="*/ 1314498 h 1489160"/>
                  <a:gd name="connsiteX26" fmla="*/ 88973 w 2250532"/>
                  <a:gd name="connsiteY26" fmla="*/ 1236021 h 1489160"/>
                  <a:gd name="connsiteX27" fmla="*/ 3955 w 2250532"/>
                  <a:gd name="connsiteY27" fmla="*/ 1196782 h 1489160"/>
                  <a:gd name="connsiteX28" fmla="*/ 226308 w 2250532"/>
                  <a:gd name="connsiteY28" fmla="*/ 954809 h 1489160"/>
                  <a:gd name="connsiteX29" fmla="*/ 540218 w 2250532"/>
                  <a:gd name="connsiteY29" fmla="*/ 680138 h 1489160"/>
                  <a:gd name="connsiteX30" fmla="*/ 703713 w 2250532"/>
                  <a:gd name="connsiteY30" fmla="*/ 379308 h 1489160"/>
                  <a:gd name="connsiteX31" fmla="*/ 998003 w 2250532"/>
                  <a:gd name="connsiteY31" fmla="*/ 58859 h 1489160"/>
                  <a:gd name="connsiteX32" fmla="*/ 1200737 w 2250532"/>
                  <a:gd name="connsiteY32" fmla="*/ 52319 h 1489160"/>
                  <a:gd name="connsiteX33" fmla="*/ 1266135 w 2250532"/>
                  <a:gd name="connsiteY33" fmla="*/ 19620 h 1489160"/>
                  <a:gd name="connsiteX34" fmla="*/ 1377310 w 2250532"/>
                  <a:gd name="connsiteY34" fmla="*/ 0 h 1489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250532" h="1489160">
                    <a:moveTo>
                      <a:pt x="1377310" y="0"/>
                    </a:moveTo>
                    <a:cubicBezTo>
                      <a:pt x="1418728" y="0"/>
                      <a:pt x="1459479" y="15260"/>
                      <a:pt x="1514647" y="19620"/>
                    </a:cubicBezTo>
                    <a:cubicBezTo>
                      <a:pt x="1569815" y="23980"/>
                      <a:pt x="1665809" y="14170"/>
                      <a:pt x="1708317" y="26159"/>
                    </a:cubicBezTo>
                    <a:cubicBezTo>
                      <a:pt x="1750826" y="38149"/>
                      <a:pt x="1737669" y="78477"/>
                      <a:pt x="1769698" y="91557"/>
                    </a:cubicBezTo>
                    <a:cubicBezTo>
                      <a:pt x="1801727" y="104637"/>
                      <a:pt x="1842339" y="90257"/>
                      <a:pt x="1900494" y="104637"/>
                    </a:cubicBezTo>
                    <a:cubicBezTo>
                      <a:pt x="1958649" y="119017"/>
                      <a:pt x="2067404" y="151677"/>
                      <a:pt x="2118632" y="177837"/>
                    </a:cubicBezTo>
                    <a:cubicBezTo>
                      <a:pt x="2169860" y="203996"/>
                      <a:pt x="2194082" y="233463"/>
                      <a:pt x="2207864" y="261592"/>
                    </a:cubicBezTo>
                    <a:cubicBezTo>
                      <a:pt x="2221646" y="289721"/>
                      <a:pt x="2222244" y="330438"/>
                      <a:pt x="2201324" y="346610"/>
                    </a:cubicBezTo>
                    <a:cubicBezTo>
                      <a:pt x="2180404" y="362782"/>
                      <a:pt x="2142924" y="369598"/>
                      <a:pt x="2082346" y="358626"/>
                    </a:cubicBezTo>
                    <a:cubicBezTo>
                      <a:pt x="2021768" y="347654"/>
                      <a:pt x="1929200" y="281692"/>
                      <a:pt x="1837853" y="280779"/>
                    </a:cubicBezTo>
                    <a:cubicBezTo>
                      <a:pt x="1746506" y="279866"/>
                      <a:pt x="1591403" y="302939"/>
                      <a:pt x="1534265" y="353149"/>
                    </a:cubicBezTo>
                    <a:cubicBezTo>
                      <a:pt x="1477127" y="403359"/>
                      <a:pt x="1447068" y="540623"/>
                      <a:pt x="1495027" y="582042"/>
                    </a:cubicBezTo>
                    <a:cubicBezTo>
                      <a:pt x="1542985" y="623460"/>
                      <a:pt x="1716289" y="616920"/>
                      <a:pt x="1822016" y="601661"/>
                    </a:cubicBezTo>
                    <a:cubicBezTo>
                      <a:pt x="1927743" y="586402"/>
                      <a:pt x="2060719" y="504655"/>
                      <a:pt x="2129387" y="490485"/>
                    </a:cubicBezTo>
                    <a:cubicBezTo>
                      <a:pt x="2198054" y="476315"/>
                      <a:pt x="2216584" y="492664"/>
                      <a:pt x="2234023" y="516644"/>
                    </a:cubicBezTo>
                    <a:cubicBezTo>
                      <a:pt x="2251463" y="540623"/>
                      <a:pt x="2260182" y="591852"/>
                      <a:pt x="2234023" y="634360"/>
                    </a:cubicBezTo>
                    <a:cubicBezTo>
                      <a:pt x="2207864" y="676869"/>
                      <a:pt x="2159906" y="717196"/>
                      <a:pt x="2077068" y="771695"/>
                    </a:cubicBezTo>
                    <a:cubicBezTo>
                      <a:pt x="1994231" y="826194"/>
                      <a:pt x="1838367" y="895952"/>
                      <a:pt x="1736999" y="961350"/>
                    </a:cubicBezTo>
                    <a:cubicBezTo>
                      <a:pt x="1635632" y="1026748"/>
                      <a:pt x="1590944" y="1119394"/>
                      <a:pt x="1468867" y="1164083"/>
                    </a:cubicBezTo>
                    <a:cubicBezTo>
                      <a:pt x="1346791" y="1208771"/>
                      <a:pt x="1098281" y="1213131"/>
                      <a:pt x="1004543" y="1229480"/>
                    </a:cubicBezTo>
                    <a:cubicBezTo>
                      <a:pt x="910807" y="1245830"/>
                      <a:pt x="963124" y="1214222"/>
                      <a:pt x="906446" y="1262180"/>
                    </a:cubicBezTo>
                    <a:cubicBezTo>
                      <a:pt x="863937" y="1298149"/>
                      <a:pt x="777898" y="1396654"/>
                      <a:pt x="715924" y="1463891"/>
                    </a:cubicBezTo>
                    <a:lnTo>
                      <a:pt x="692233" y="1489160"/>
                    </a:lnTo>
                    <a:lnTo>
                      <a:pt x="496803" y="1489160"/>
                    </a:lnTo>
                    <a:lnTo>
                      <a:pt x="415962" y="1438754"/>
                    </a:lnTo>
                    <a:cubicBezTo>
                      <a:pt x="341845" y="1399515"/>
                      <a:pt x="208868" y="1348287"/>
                      <a:pt x="154371" y="1314498"/>
                    </a:cubicBezTo>
                    <a:cubicBezTo>
                      <a:pt x="99873" y="1280710"/>
                      <a:pt x="114042" y="1255641"/>
                      <a:pt x="88973" y="1236021"/>
                    </a:cubicBezTo>
                    <a:cubicBezTo>
                      <a:pt x="63904" y="1216401"/>
                      <a:pt x="-18935" y="1243650"/>
                      <a:pt x="3955" y="1196782"/>
                    </a:cubicBezTo>
                    <a:cubicBezTo>
                      <a:pt x="26844" y="1149914"/>
                      <a:pt x="136931" y="1040916"/>
                      <a:pt x="226308" y="954809"/>
                    </a:cubicBezTo>
                    <a:cubicBezTo>
                      <a:pt x="315684" y="868702"/>
                      <a:pt x="460650" y="776055"/>
                      <a:pt x="540218" y="680138"/>
                    </a:cubicBezTo>
                    <a:cubicBezTo>
                      <a:pt x="619785" y="584221"/>
                      <a:pt x="627416" y="482854"/>
                      <a:pt x="703713" y="379308"/>
                    </a:cubicBezTo>
                    <a:cubicBezTo>
                      <a:pt x="780010" y="275762"/>
                      <a:pt x="915165" y="113358"/>
                      <a:pt x="998003" y="58859"/>
                    </a:cubicBezTo>
                    <a:cubicBezTo>
                      <a:pt x="1080840" y="4360"/>
                      <a:pt x="1156048" y="58858"/>
                      <a:pt x="1200737" y="52319"/>
                    </a:cubicBezTo>
                    <a:cubicBezTo>
                      <a:pt x="1245426" y="45779"/>
                      <a:pt x="1236706" y="28340"/>
                      <a:pt x="1266135" y="19620"/>
                    </a:cubicBezTo>
                    <a:cubicBezTo>
                      <a:pt x="1295563" y="10901"/>
                      <a:pt x="1335892" y="0"/>
                      <a:pt x="1377310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 39"/>
              <p:cNvSpPr/>
              <p:nvPr/>
            </p:nvSpPr>
            <p:spPr>
              <a:xfrm>
                <a:off x="4672832" y="5217808"/>
                <a:ext cx="153926" cy="155302"/>
              </a:xfrm>
              <a:custGeom>
                <a:avLst/>
                <a:gdLst>
                  <a:gd name="connsiteX0" fmla="*/ 557 w 112094"/>
                  <a:gd name="connsiteY0" fmla="*/ 21973 h 113096"/>
                  <a:gd name="connsiteX1" fmla="*/ 55326 w 112094"/>
                  <a:gd name="connsiteY1" fmla="*/ 112460 h 113096"/>
                  <a:gd name="connsiteX2" fmla="*/ 105332 w 112094"/>
                  <a:gd name="connsiteY2" fmla="*/ 60073 h 113096"/>
                  <a:gd name="connsiteX3" fmla="*/ 110095 w 112094"/>
                  <a:gd name="connsiteY3" fmla="*/ 17210 h 113096"/>
                  <a:gd name="connsiteX4" fmla="*/ 91045 w 112094"/>
                  <a:gd name="connsiteY4" fmla="*/ 542 h 113096"/>
                  <a:gd name="connsiteX5" fmla="*/ 557 w 112094"/>
                  <a:gd name="connsiteY5" fmla="*/ 21973 h 113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094" h="113096">
                    <a:moveTo>
                      <a:pt x="557" y="21973"/>
                    </a:moveTo>
                    <a:cubicBezTo>
                      <a:pt x="-5396" y="40626"/>
                      <a:pt x="37864" y="106110"/>
                      <a:pt x="55326" y="112460"/>
                    </a:cubicBezTo>
                    <a:cubicBezTo>
                      <a:pt x="72788" y="118810"/>
                      <a:pt x="96204" y="75948"/>
                      <a:pt x="105332" y="60073"/>
                    </a:cubicBezTo>
                    <a:cubicBezTo>
                      <a:pt x="114460" y="44198"/>
                      <a:pt x="112476" y="27132"/>
                      <a:pt x="110095" y="17210"/>
                    </a:cubicBezTo>
                    <a:cubicBezTo>
                      <a:pt x="107714" y="7288"/>
                      <a:pt x="101761" y="2923"/>
                      <a:pt x="91045" y="542"/>
                    </a:cubicBezTo>
                    <a:cubicBezTo>
                      <a:pt x="80329" y="-1839"/>
                      <a:pt x="6510" y="3320"/>
                      <a:pt x="557" y="219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자유형 40"/>
              <p:cNvSpPr/>
              <p:nvPr/>
            </p:nvSpPr>
            <p:spPr>
              <a:xfrm>
                <a:off x="2280763" y="5835034"/>
                <a:ext cx="898430" cy="356216"/>
              </a:xfrm>
              <a:custGeom>
                <a:avLst/>
                <a:gdLst>
                  <a:gd name="connsiteX0" fmla="*/ 367027 w 898430"/>
                  <a:gd name="connsiteY0" fmla="*/ 0 h 356216"/>
                  <a:gd name="connsiteX1" fmla="*/ 898430 w 898430"/>
                  <a:gd name="connsiteY1" fmla="*/ 356216 h 356216"/>
                  <a:gd name="connsiteX2" fmla="*/ 0 w 898430"/>
                  <a:gd name="connsiteY2" fmla="*/ 356216 h 35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8430" h="356216">
                    <a:moveTo>
                      <a:pt x="367027" y="0"/>
                    </a:moveTo>
                    <a:lnTo>
                      <a:pt x="898430" y="356216"/>
                    </a:lnTo>
                    <a:lnTo>
                      <a:pt x="0" y="356216"/>
                    </a:ln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4" name="직사각형 43"/>
          <p:cNvSpPr/>
          <p:nvPr/>
        </p:nvSpPr>
        <p:spPr>
          <a:xfrm>
            <a:off x="2229127" y="0"/>
            <a:ext cx="473933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목차</a:t>
            </a:r>
            <a:endParaRPr lang="en-US" altLang="ko-KR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9610" y="1023766"/>
            <a:ext cx="48357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개요</a:t>
            </a: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추진 배경 및 필요성</a:t>
            </a: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목표</a:t>
            </a: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연구 개발 내용</a:t>
            </a: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시스템 기능 및 구조</a:t>
            </a: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활용</a:t>
            </a:r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개발된 기술</a:t>
            </a: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현시적 제한요소 및 해결방안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C99B683-E971-7143-93F6-E2A0122363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857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0"/>
    </mc:Choice>
    <mc:Fallback>
      <p:transition spd="slow" advTm="14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추진배경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인공지능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6063" y="2350508"/>
            <a:ext cx="2305050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1" dirty="0">
                <a:solidFill>
                  <a:schemeClr val="bg1"/>
                </a:solidFill>
              </a:rPr>
              <a:t>닥터 </a:t>
            </a:r>
            <a:r>
              <a:rPr lang="ko-KR" altLang="en-US" b="1" i="1" dirty="0" err="1">
                <a:solidFill>
                  <a:schemeClr val="bg1"/>
                </a:solidFill>
              </a:rPr>
              <a:t>왓슨</a:t>
            </a:r>
            <a:endParaRPr lang="en-US" altLang="ko-KR" b="1" i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최근에는 국내 병원에 </a:t>
            </a:r>
            <a:r>
              <a:rPr lang="en-US" altLang="ko-KR" sz="1100" dirty="0">
                <a:solidFill>
                  <a:schemeClr val="bg1"/>
                </a:solidFill>
              </a:rPr>
              <a:t>IBM </a:t>
            </a:r>
            <a:r>
              <a:rPr lang="ko-KR" altLang="en-US" sz="1100" dirty="0" err="1">
                <a:solidFill>
                  <a:schemeClr val="bg1"/>
                </a:solidFill>
              </a:rPr>
              <a:t>왓슨이</a:t>
            </a:r>
            <a:r>
              <a:rPr lang="ko-KR" altLang="en-US" sz="1100" dirty="0">
                <a:solidFill>
                  <a:schemeClr val="bg1"/>
                </a:solidFill>
              </a:rPr>
              <a:t> 잇따라 도입되며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한국 병원의 진료실도 인공지능을 본격적으로 활용하기 시작했다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 err="1">
                <a:solidFill>
                  <a:schemeClr val="bg1"/>
                </a:solidFill>
              </a:rPr>
              <a:t>왓슨</a:t>
            </a:r>
            <a:r>
              <a:rPr lang="ko-KR" altLang="en-US" sz="1100" dirty="0">
                <a:solidFill>
                  <a:schemeClr val="bg1"/>
                </a:solidFill>
              </a:rPr>
              <a:t> 포 </a:t>
            </a:r>
            <a:r>
              <a:rPr lang="ko-KR" altLang="en-US" sz="1100" dirty="0" err="1">
                <a:solidFill>
                  <a:schemeClr val="bg1"/>
                </a:solidFill>
              </a:rPr>
              <a:t>온콜로지</a:t>
            </a:r>
            <a:r>
              <a:rPr lang="en-US" altLang="ko-KR" sz="1100" dirty="0">
                <a:solidFill>
                  <a:schemeClr val="bg1"/>
                </a:solidFill>
              </a:rPr>
              <a:t>’</a:t>
            </a:r>
            <a:r>
              <a:rPr lang="ko-KR" altLang="en-US" sz="1100" dirty="0">
                <a:solidFill>
                  <a:schemeClr val="bg1"/>
                </a:solidFill>
              </a:rPr>
              <a:t>는 암 환자의 진료 기록을 바탕으로 치료법을 권고해주는 인공지능이다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bg1"/>
                </a:solidFill>
              </a:rPr>
              <a:t>왓슨은</a:t>
            </a:r>
            <a:r>
              <a:rPr lang="ko-KR" altLang="en-US" sz="1100" dirty="0">
                <a:solidFill>
                  <a:schemeClr val="bg1"/>
                </a:solidFill>
              </a:rPr>
              <a:t> 장기간 작성된 의료 기록을 이해하고 </a:t>
            </a:r>
            <a:r>
              <a:rPr lang="ko-KR" altLang="en-US" sz="1100" dirty="0" err="1">
                <a:solidFill>
                  <a:schemeClr val="bg1"/>
                </a:solidFill>
              </a:rPr>
              <a:t>환자별</a:t>
            </a:r>
            <a:r>
              <a:rPr lang="ko-KR" altLang="en-US" sz="1100" dirty="0">
                <a:solidFill>
                  <a:schemeClr val="bg1"/>
                </a:solidFill>
              </a:rPr>
              <a:t> 고유 사례에 맞게 </a:t>
            </a:r>
            <a:r>
              <a:rPr lang="ko-KR" altLang="en-US" sz="1100" dirty="0" err="1">
                <a:solidFill>
                  <a:schemeClr val="bg1"/>
                </a:solidFill>
              </a:rPr>
              <a:t>종양학</a:t>
            </a:r>
            <a:r>
              <a:rPr lang="ko-KR" altLang="en-US" sz="1100" dirty="0">
                <a:solidFill>
                  <a:schemeClr val="bg1"/>
                </a:solidFill>
              </a:rPr>
              <a:t> 교육을 적용할 수 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3019425" y="1012421"/>
            <a:ext cx="27972" cy="587226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46063" y="1412776"/>
            <a:ext cx="26038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B9F72"/>
                </a:solidFill>
              </a:rPr>
              <a:t>현재 인공지능 추세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77762"/>
            <a:ext cx="5616624" cy="315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80654"/>
            <a:ext cx="2664296" cy="1952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318" y="4680654"/>
            <a:ext cx="2870162" cy="1952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366BA26-DDBE-3B40-B47D-61AAAA85E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17371"/>
      </p:ext>
    </p:extLst>
  </p:cSld>
  <p:clrMapOvr>
    <a:masterClrMapping/>
  </p:clrMapOvr>
  <p:transition spd="slow" advTm="3181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추진배경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한방병원의 전망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원호 13"/>
          <p:cNvSpPr/>
          <p:nvPr/>
        </p:nvSpPr>
        <p:spPr>
          <a:xfrm>
            <a:off x="611560" y="1690074"/>
            <a:ext cx="1369218" cy="1825624"/>
          </a:xfrm>
          <a:prstGeom prst="arc">
            <a:avLst>
              <a:gd name="adj1" fmla="val 16096352"/>
              <a:gd name="adj2" fmla="val 12747981"/>
            </a:avLst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314" y="1671191"/>
            <a:ext cx="1120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84.2</a:t>
            </a:r>
            <a:r>
              <a:rPr lang="en-US" altLang="ko-KR" sz="1600" b="1" dirty="0">
                <a:solidFill>
                  <a:schemeClr val="bg1"/>
                </a:solidFill>
              </a:rPr>
              <a:t>%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0002" y="2128292"/>
            <a:ext cx="109908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schemeClr val="bg1"/>
                </a:solidFill>
              </a:rPr>
              <a:t>향후 한방의료를 이용할 의향이 있는 전체 국민 비율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0975" y="4207246"/>
            <a:ext cx="191242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CB9F72"/>
                </a:solidFill>
              </a:rPr>
              <a:t>73.8%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FFFFFF"/>
                </a:solidFill>
              </a:rPr>
              <a:t>한방의료 이용 경험이 있는 것으로 조사된 전체 국민 비율</a:t>
            </a:r>
          </a:p>
          <a:p>
            <a:pPr lvl="0" algn="ctr">
              <a:lnSpc>
                <a:spcPct val="150000"/>
              </a:lnSpc>
            </a:pPr>
            <a:endParaRPr lang="en-US" altLang="ko-KR" sz="2000" b="1" dirty="0">
              <a:solidFill>
                <a:srgbClr val="CB9F72"/>
              </a:solidFill>
            </a:endParaRPr>
          </a:p>
        </p:txBody>
      </p:sp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555401006"/>
              </p:ext>
            </p:extLst>
          </p:nvPr>
        </p:nvGraphicFramePr>
        <p:xfrm>
          <a:off x="3851920" y="1046959"/>
          <a:ext cx="4464496" cy="2912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671900" y="3967169"/>
            <a:ext cx="464435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B9F72"/>
                </a:solidFill>
              </a:rPr>
              <a:t>한방외래진료 이용 횟수   </a:t>
            </a:r>
            <a:r>
              <a:rPr lang="ko-KR" altLang="en-US" sz="1400" dirty="0">
                <a:solidFill>
                  <a:schemeClr val="bg1"/>
                </a:solidFill>
              </a:rPr>
              <a:t>전체 평균 </a:t>
            </a:r>
            <a:r>
              <a:rPr lang="en-US" altLang="ko-KR" sz="1400" dirty="0">
                <a:solidFill>
                  <a:schemeClr val="bg1"/>
                </a:solidFill>
              </a:rPr>
              <a:t>11.6</a:t>
            </a:r>
            <a:r>
              <a:rPr lang="ko-KR" altLang="en-US" sz="1400" dirty="0">
                <a:solidFill>
                  <a:schemeClr val="bg1"/>
                </a:solidFill>
              </a:rPr>
              <a:t>회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20" name="_x209276216" descr="EMB00006d0c2c0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844341"/>
            <a:ext cx="5382575" cy="124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696362" y="6165304"/>
            <a:ext cx="464435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B9F72"/>
                </a:solidFill>
              </a:rPr>
              <a:t>연령별 평생 한방의료 이용 경험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2742769" y="1013117"/>
            <a:ext cx="27972" cy="587226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0" y="3967169"/>
            <a:ext cx="2742769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2771800" y="4581128"/>
            <a:ext cx="634734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4DBC594-8E45-B64B-B781-27FDEEAE58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97938"/>
      </p:ext>
    </p:extLst>
  </p:cSld>
  <p:clrMapOvr>
    <a:masterClrMapping/>
  </p:clrMapOvr>
  <p:transition spd="slow" advTm="3039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목표 </a:t>
            </a:r>
            <a:r>
              <a:rPr lang="en-US" altLang="ko-KR" sz="2800" b="1" i="1" dirty="0">
                <a:solidFill>
                  <a:prstClr val="white"/>
                </a:solidFill>
              </a:rPr>
              <a:t>GOAL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1276373" y="2141977"/>
            <a:ext cx="1257300" cy="38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9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GOAL 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027844" y="2141977"/>
            <a:ext cx="1257300" cy="38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9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GOAL 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6693684" y="2141977"/>
            <a:ext cx="1257300" cy="38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9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prstClr val="white"/>
                </a:solidFill>
              </a:rPr>
              <a:t>GOAL 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/>
          <a:stretch/>
        </p:blipFill>
        <p:spPr>
          <a:xfrm>
            <a:off x="3513494" y="2505392"/>
            <a:ext cx="2286000" cy="219371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62023" y="4926957"/>
            <a:ext cx="22860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의사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환자 진단 시간 단축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가장 적합한 진단과 처방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9639" y="4926957"/>
            <a:ext cx="22860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일반 사람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웹에 접속해 기본 진단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서비스 제공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143719" y="4926957"/>
            <a:ext cx="2402486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기존 환자 처방기록과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비교결과가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70%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이상 일치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3" y="2505392"/>
            <a:ext cx="2286000" cy="219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42" y="2522977"/>
            <a:ext cx="2245640" cy="224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FA0B6FB-FF85-B643-AFC1-F33B3363A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71615"/>
      </p:ext>
    </p:extLst>
  </p:cSld>
  <p:clrMapOvr>
    <a:masterClrMapping/>
  </p:clrMapOvr>
  <p:transition spd="slow" advTm="2698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목표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en-US" altLang="ko-KR" sz="2800" b="1" i="1" dirty="0">
                <a:solidFill>
                  <a:prstClr val="white"/>
                </a:solidFill>
              </a:rPr>
              <a:t>GOAL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2059407" y="2134108"/>
            <a:ext cx="1257300" cy="38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9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GOAL 4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6022454" y="2134108"/>
            <a:ext cx="1257300" cy="38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9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GOAL 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45057" y="4972471"/>
            <a:ext cx="22860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수지침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08104" y="4982793"/>
            <a:ext cx="22860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사상 체질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74" y="2515108"/>
            <a:ext cx="298066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06124"/>
            <a:ext cx="3576930" cy="2218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CC65F07-1073-494E-8CAB-6F79C5A651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7597"/>
      </p:ext>
    </p:extLst>
  </p:cSld>
  <p:clrMapOvr>
    <a:masterClrMapping/>
  </p:clrMapOvr>
  <p:transition spd="slow" advTm="1449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연구개발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en-US" altLang="ko-KR" sz="2800" b="1" i="1" dirty="0">
                <a:solidFill>
                  <a:prstClr val="white"/>
                </a:solidFill>
              </a:rPr>
              <a:t>Drools </a:t>
            </a:r>
            <a:r>
              <a:rPr lang="ko-KR" altLang="en-US" sz="2800" b="1" i="1" dirty="0">
                <a:solidFill>
                  <a:prstClr val="white"/>
                </a:solidFill>
              </a:rPr>
              <a:t>연동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0D0A373-97C8-4632-9E22-7D307446C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1171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3388576" descr="EMB000030c04ea4">
            <a:extLst>
              <a:ext uri="{FF2B5EF4-FFF2-40B4-BE49-F238E27FC236}">
                <a16:creationId xmlns:a16="http://schemas.microsoft.com/office/drawing/2014/main" id="{20226918-2639-480E-8115-5F85F1C59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90" y="1500651"/>
            <a:ext cx="7139819" cy="228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235893-631D-4E2B-9DDC-B269E2636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90" y="3991694"/>
            <a:ext cx="3353886" cy="2498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3BF47C-7593-492F-975B-C8693497F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731" y="3991694"/>
            <a:ext cx="3478819" cy="2498533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EB0C2EC-090C-A74A-830C-7FFCA4C4B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69873"/>
      </p:ext>
    </p:extLst>
  </p:cSld>
  <p:clrMapOvr>
    <a:masterClrMapping/>
  </p:clrMapOvr>
  <p:transition spd="slow" advTm="3019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87"/>
            <a:ext cx="9144000" cy="962185"/>
          </a:xfrm>
          <a:prstGeom prst="rect">
            <a:avLst/>
          </a:prstGeom>
          <a:solidFill>
            <a:srgbClr val="B49F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/>
            <a:r>
              <a:rPr lang="ko-KR" altLang="en-US" sz="2000" i="1" dirty="0">
                <a:solidFill>
                  <a:prstClr val="white"/>
                </a:solidFill>
              </a:rPr>
              <a:t>연구개발</a:t>
            </a:r>
            <a:r>
              <a:rPr lang="en-US" altLang="ko-KR" sz="2000" i="1" dirty="0">
                <a:solidFill>
                  <a:prstClr val="white"/>
                </a:solidFill>
              </a:rPr>
              <a:t> </a:t>
            </a:r>
            <a:r>
              <a:rPr lang="ko-KR" altLang="en-US" sz="2800" b="1" i="1" dirty="0">
                <a:solidFill>
                  <a:prstClr val="white"/>
                </a:solidFill>
              </a:rPr>
              <a:t>프레임 워크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0" y="962873"/>
            <a:ext cx="9144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008592"/>
            <a:ext cx="9144000" cy="5849407"/>
          </a:xfrm>
          <a:prstGeom prst="rect">
            <a:avLst/>
          </a:prstGeom>
          <a:solidFill>
            <a:srgbClr val="1A1E23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49505E3-FEC5-4824-9BE6-086F30F9B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787" y="99048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72903360" descr="EMB000030c04eaf">
            <a:extLst>
              <a:ext uri="{FF2B5EF4-FFF2-40B4-BE49-F238E27FC236}">
                <a16:creationId xmlns:a16="http://schemas.microsoft.com/office/drawing/2014/main" id="{F142B554-35F0-4F19-B5C5-586B4F720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78" y="4138468"/>
            <a:ext cx="5338315" cy="246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8265A41-A0FE-44DF-A1F3-532572098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787" y="10635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73389216" descr="EMB000030c04eb2">
            <a:extLst>
              <a:ext uri="{FF2B5EF4-FFF2-40B4-BE49-F238E27FC236}">
                <a16:creationId xmlns:a16="http://schemas.microsoft.com/office/drawing/2014/main" id="{CEAEBA1A-F8D1-44D3-9666-D3D96D60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3" y="1292106"/>
            <a:ext cx="5308600" cy="231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F04A70A-7470-46A4-951B-8F4E80D75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512" y="2987274"/>
            <a:ext cx="1211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272902320" descr="EMB000030c04eb5">
            <a:extLst>
              <a:ext uri="{FF2B5EF4-FFF2-40B4-BE49-F238E27FC236}">
                <a16:creationId xmlns:a16="http://schemas.microsoft.com/office/drawing/2014/main" id="{7CDD222F-04CD-48C4-9985-85DA1D6FF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72" y="1296851"/>
            <a:ext cx="3103463" cy="145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2B4F4121-341C-41CA-8C97-C0CDF55F4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273388976" descr="EMB000030c04eb8">
            <a:extLst>
              <a:ext uri="{FF2B5EF4-FFF2-40B4-BE49-F238E27FC236}">
                <a16:creationId xmlns:a16="http://schemas.microsoft.com/office/drawing/2014/main" id="{CBA8E704-0660-4D54-A3C0-46ED07C9B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44" y="2940395"/>
            <a:ext cx="2871518" cy="178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F781C9A1-9C85-4A11-9C5E-817802FBD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311" y="-21946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7" name="_x273386256" descr="EMB000030c04ebb">
            <a:extLst>
              <a:ext uri="{FF2B5EF4-FFF2-40B4-BE49-F238E27FC236}">
                <a16:creationId xmlns:a16="http://schemas.microsoft.com/office/drawing/2014/main" id="{59E9E648-A767-481A-8F47-D871446F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338" y="4909244"/>
            <a:ext cx="2813530" cy="169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E016EDD-E304-40A9-8066-05AD12B47F55}"/>
              </a:ext>
            </a:extLst>
          </p:cNvPr>
          <p:cNvSpPr/>
          <p:nvPr/>
        </p:nvSpPr>
        <p:spPr>
          <a:xfrm>
            <a:off x="2771800" y="3680277"/>
            <a:ext cx="360040" cy="396795"/>
          </a:xfrm>
          <a:prstGeom prst="downArrow">
            <a:avLst/>
          </a:prstGeom>
          <a:solidFill>
            <a:srgbClr val="B49F7A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80FF6AA-6542-48FA-8E1A-FBCE3F31A9F2}"/>
              </a:ext>
            </a:extLst>
          </p:cNvPr>
          <p:cNvCxnSpPr>
            <a:cxnSpLocks/>
          </p:cNvCxnSpPr>
          <p:nvPr/>
        </p:nvCxnSpPr>
        <p:spPr>
          <a:xfrm>
            <a:off x="5707248" y="1008591"/>
            <a:ext cx="16880" cy="584940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91A87C8F-E476-9143-B205-1963172E6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3292"/>
      </p:ext>
    </p:extLst>
  </p:cSld>
  <p:clrMapOvr>
    <a:masterClrMapping/>
  </p:clrMapOvr>
  <p:transition spd="slow" advTm="4935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1405</Words>
  <Application>Microsoft Macintosh PowerPoint</Application>
  <PresentationFormat>화면 슬라이드 쇼(4:3)</PresentationFormat>
  <Paragraphs>157</Paragraphs>
  <Slides>22</Slides>
  <Notes>22</Notes>
  <HiddenSlides>0</HiddenSlides>
  <MMClips>22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08서울남산체 B</vt:lpstr>
      <vt:lpstr>궁서</vt:lpstr>
      <vt:lpstr>맑은 고딕</vt:lpstr>
      <vt:lpstr>문체부 제목 돋음체</vt:lpstr>
      <vt:lpstr>야놀자 야체 B</vt:lpstr>
      <vt:lpstr>Aharoni</vt:lpstr>
      <vt:lpstr>MD개성체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장 원용</cp:lastModifiedBy>
  <cp:revision>71</cp:revision>
  <dcterms:created xsi:type="dcterms:W3CDTF">2018-03-08T01:47:17Z</dcterms:created>
  <dcterms:modified xsi:type="dcterms:W3CDTF">2018-05-29T16:05:15Z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C:\Users\USER\Desktop\캡스톤디자인4조_계획서발표.pptx</vt:lpwstr>
  </property>
</Properties>
</file>